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334" r:id="rId17"/>
    <p:sldId id="265" r:id="rId18"/>
    <p:sldId id="276" r:id="rId19"/>
    <p:sldId id="303" r:id="rId20"/>
    <p:sldId id="335" r:id="rId21"/>
    <p:sldId id="293" r:id="rId22"/>
    <p:sldId id="277" r:id="rId23"/>
    <p:sldId id="336" r:id="rId24"/>
    <p:sldId id="337" r:id="rId25"/>
    <p:sldId id="284" r:id="rId26"/>
    <p:sldId id="269" r:id="rId27"/>
    <p:sldId id="304" r:id="rId28"/>
    <p:sldId id="305" r:id="rId29"/>
    <p:sldId id="307" r:id="rId30"/>
    <p:sldId id="306" r:id="rId31"/>
    <p:sldId id="308" r:id="rId32"/>
    <p:sldId id="270" r:id="rId33"/>
    <p:sldId id="309" r:id="rId34"/>
    <p:sldId id="310" r:id="rId35"/>
    <p:sldId id="311" r:id="rId36"/>
    <p:sldId id="312" r:id="rId37"/>
    <p:sldId id="314" r:id="rId38"/>
    <p:sldId id="313" r:id="rId39"/>
    <p:sldId id="315" r:id="rId40"/>
    <p:sldId id="316" r:id="rId41"/>
    <p:sldId id="317" r:id="rId42"/>
    <p:sldId id="294" r:id="rId43"/>
    <p:sldId id="296" r:id="rId44"/>
    <p:sldId id="318" r:id="rId45"/>
    <p:sldId id="319" r:id="rId46"/>
    <p:sldId id="321" r:id="rId47"/>
    <p:sldId id="322" r:id="rId48"/>
    <p:sldId id="323" r:id="rId49"/>
    <p:sldId id="324" r:id="rId50"/>
    <p:sldId id="288" r:id="rId51"/>
    <p:sldId id="289" r:id="rId52"/>
    <p:sldId id="320" r:id="rId53"/>
    <p:sldId id="274"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103" d="100"/>
          <a:sy n="103" d="100"/>
        </p:scale>
        <p:origin x="98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4764E8-3DAE-48DD-BABF-580C0983C287}"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8ECBA410-A921-49E7-9869-6DF0B67C0936}">
      <dgm:prSet phldrT="[Text]"/>
      <dgm:spPr/>
      <dgm:t>
        <a:bodyPr/>
        <a:lstStyle/>
        <a:p>
          <a:r>
            <a:rPr lang="en-US" b="1" smtClean="0"/>
            <a:t>Requests data from SpaceX API</a:t>
          </a:r>
          <a:endParaRPr lang="en-US" b="1"/>
        </a:p>
      </dgm:t>
    </dgm:pt>
    <dgm:pt modelId="{FA6CF006-6445-4B6F-B62F-BE220A752424}" type="parTrans" cxnId="{1568F01C-2A80-470A-BA0D-EB5AAF39E539}">
      <dgm:prSet/>
      <dgm:spPr/>
      <dgm:t>
        <a:bodyPr/>
        <a:lstStyle/>
        <a:p>
          <a:endParaRPr lang="en-US"/>
        </a:p>
      </dgm:t>
    </dgm:pt>
    <dgm:pt modelId="{926F7603-A5CF-4691-8953-1EBA13A8F371}" type="sibTrans" cxnId="{1568F01C-2A80-470A-BA0D-EB5AAF39E539}">
      <dgm:prSet/>
      <dgm:spPr/>
      <dgm:t>
        <a:bodyPr/>
        <a:lstStyle/>
        <a:p>
          <a:endParaRPr lang="en-US"/>
        </a:p>
      </dgm:t>
    </dgm:pt>
    <dgm:pt modelId="{0AFDB5D6-E297-4540-90B0-91E62E7C1F4D}">
      <dgm:prSet phldrT="[Text]"/>
      <dgm:spPr/>
      <dgm:t>
        <a:bodyPr/>
        <a:lstStyle/>
        <a:p>
          <a:r>
            <a:rPr lang="en-US" smtClean="0"/>
            <a:t>Filter data related to falcon 9 only</a:t>
          </a:r>
          <a:endParaRPr lang="en-US"/>
        </a:p>
      </dgm:t>
    </dgm:pt>
    <dgm:pt modelId="{AA310283-AA6E-4A1D-8996-8C1075F8485A}" type="parTrans" cxnId="{B4E93EA4-0E95-4966-A02A-2D8837A18EDB}">
      <dgm:prSet/>
      <dgm:spPr/>
      <dgm:t>
        <a:bodyPr/>
        <a:lstStyle/>
        <a:p>
          <a:endParaRPr lang="en-US"/>
        </a:p>
      </dgm:t>
    </dgm:pt>
    <dgm:pt modelId="{438341C7-4111-48AA-8251-80A6A120D4B5}" type="sibTrans" cxnId="{B4E93EA4-0E95-4966-A02A-2D8837A18EDB}">
      <dgm:prSet/>
      <dgm:spPr/>
      <dgm:t>
        <a:bodyPr/>
        <a:lstStyle/>
        <a:p>
          <a:endParaRPr lang="en-US"/>
        </a:p>
      </dgm:t>
    </dgm:pt>
    <dgm:pt modelId="{6697E03D-CA38-45A9-A74F-1AF4D1A85730}">
      <dgm:prSet phldrT="[Text]"/>
      <dgm:spPr/>
      <dgm:t>
        <a:bodyPr/>
        <a:lstStyle/>
        <a:p>
          <a:r>
            <a:rPr lang="en-US" b="1" i="0" smtClean="0"/>
            <a:t>Web scraping Falcon 9 and Falcon Heavy Launches Records from Wikipedia</a:t>
          </a:r>
          <a:endParaRPr lang="en-US"/>
        </a:p>
      </dgm:t>
    </dgm:pt>
    <dgm:pt modelId="{5A893322-2094-4050-91B1-703BE6EFE5A8}" type="parTrans" cxnId="{6484860A-A158-4453-A261-819651909EEC}">
      <dgm:prSet/>
      <dgm:spPr/>
      <dgm:t>
        <a:bodyPr/>
        <a:lstStyle/>
        <a:p>
          <a:endParaRPr lang="en-US"/>
        </a:p>
      </dgm:t>
    </dgm:pt>
    <dgm:pt modelId="{77A347D2-4F83-4133-ACA4-09712112F2CA}" type="sibTrans" cxnId="{6484860A-A158-4453-A261-819651909EEC}">
      <dgm:prSet/>
      <dgm:spPr/>
      <dgm:t>
        <a:bodyPr/>
        <a:lstStyle/>
        <a:p>
          <a:endParaRPr lang="en-US"/>
        </a:p>
      </dgm:t>
    </dgm:pt>
    <dgm:pt modelId="{C69BF5B2-9FC5-41C0-B4C8-2D470ABA0491}">
      <dgm:prSet phldrT="[Text]"/>
      <dgm:spPr/>
      <dgm:t>
        <a:bodyPr/>
        <a:lstStyle/>
        <a:p>
          <a:r>
            <a:rPr lang="en-US" smtClean="0"/>
            <a:t>Using BeautifulSoup to get data from Wikipedia</a:t>
          </a:r>
          <a:endParaRPr lang="en-US"/>
        </a:p>
      </dgm:t>
    </dgm:pt>
    <dgm:pt modelId="{87D25732-07FE-4992-B6DF-2ACF99BD9D98}" type="parTrans" cxnId="{3CE7F4BE-9092-4CCF-802A-1983D346E110}">
      <dgm:prSet/>
      <dgm:spPr/>
      <dgm:t>
        <a:bodyPr/>
        <a:lstStyle/>
        <a:p>
          <a:endParaRPr lang="en-US"/>
        </a:p>
      </dgm:t>
    </dgm:pt>
    <dgm:pt modelId="{BB93EE0B-8063-43AE-9041-953F1102515E}" type="sibTrans" cxnId="{3CE7F4BE-9092-4CCF-802A-1983D346E110}">
      <dgm:prSet/>
      <dgm:spPr/>
      <dgm:t>
        <a:bodyPr/>
        <a:lstStyle/>
        <a:p>
          <a:endParaRPr lang="en-US"/>
        </a:p>
      </dgm:t>
    </dgm:pt>
    <dgm:pt modelId="{07348F83-5A89-444B-A536-5D818EE5AF44}">
      <dgm:prSet phldrT="[Text]"/>
      <dgm:spPr/>
      <dgm:t>
        <a:bodyPr/>
        <a:lstStyle/>
        <a:p>
          <a:r>
            <a:rPr lang="en-US" smtClean="0"/>
            <a:t>Create user define function to get data from SpaceX API</a:t>
          </a:r>
          <a:endParaRPr lang="en-US"/>
        </a:p>
      </dgm:t>
    </dgm:pt>
    <dgm:pt modelId="{7796A7D3-D558-49D4-841C-C1CD7D37290B}" type="sibTrans" cxnId="{18248FC9-E00F-45F6-97B6-32D3516D44AB}">
      <dgm:prSet/>
      <dgm:spPr/>
      <dgm:t>
        <a:bodyPr/>
        <a:lstStyle/>
        <a:p>
          <a:endParaRPr lang="en-US"/>
        </a:p>
      </dgm:t>
    </dgm:pt>
    <dgm:pt modelId="{D8BB3FC2-D363-4892-988B-C6A1887F1205}" type="parTrans" cxnId="{18248FC9-E00F-45F6-97B6-32D3516D44AB}">
      <dgm:prSet/>
      <dgm:spPr/>
      <dgm:t>
        <a:bodyPr/>
        <a:lstStyle/>
        <a:p>
          <a:endParaRPr lang="en-US"/>
        </a:p>
      </dgm:t>
    </dgm:pt>
    <dgm:pt modelId="{E9EF0075-1B51-4D07-BF5D-04B3F89E319C}">
      <dgm:prSet phldrT="[Text]"/>
      <dgm:spPr/>
      <dgm:t>
        <a:bodyPr/>
        <a:lstStyle/>
        <a:p>
          <a:r>
            <a:rPr lang="en-US" b="1" smtClean="0"/>
            <a:t>Preprocessing data from API</a:t>
          </a:r>
          <a:endParaRPr lang="en-US" b="1"/>
        </a:p>
      </dgm:t>
    </dgm:pt>
    <dgm:pt modelId="{59CE6033-36C7-4AE5-8B2B-6D4BD99664B6}" type="sibTrans" cxnId="{02FCB7FF-7D69-4DC6-BEF2-6DB2B58F3613}">
      <dgm:prSet/>
      <dgm:spPr/>
      <dgm:t>
        <a:bodyPr/>
        <a:lstStyle/>
        <a:p>
          <a:endParaRPr lang="en-US"/>
        </a:p>
      </dgm:t>
    </dgm:pt>
    <dgm:pt modelId="{8023E147-6A94-420B-A67F-EBA222597A32}" type="parTrans" cxnId="{02FCB7FF-7D69-4DC6-BEF2-6DB2B58F3613}">
      <dgm:prSet/>
      <dgm:spPr/>
      <dgm:t>
        <a:bodyPr/>
        <a:lstStyle/>
        <a:p>
          <a:endParaRPr lang="en-US"/>
        </a:p>
      </dgm:t>
    </dgm:pt>
    <dgm:pt modelId="{1BD0DDC5-9DDA-4AD2-87FF-1A0F5F585E45}">
      <dgm:prSet/>
      <dgm:spPr/>
      <dgm:t>
        <a:bodyPr/>
        <a:lstStyle/>
        <a:p>
          <a:r>
            <a:rPr lang="en-US" smtClean="0"/>
            <a:t>Parsing data and convert to DataFrame by using pandas function: json() and json_normalize()</a:t>
          </a:r>
          <a:endParaRPr lang="en-US"/>
        </a:p>
      </dgm:t>
    </dgm:pt>
    <dgm:pt modelId="{4C8F8ED2-A09B-463D-B4B0-15D356AFE884}" type="parTrans" cxnId="{9A543BB1-638D-48FC-A1AE-ED528782AF35}">
      <dgm:prSet/>
      <dgm:spPr/>
      <dgm:t>
        <a:bodyPr/>
        <a:lstStyle/>
        <a:p>
          <a:endParaRPr lang="en-US"/>
        </a:p>
      </dgm:t>
    </dgm:pt>
    <dgm:pt modelId="{21A03E3E-D2F4-4350-ACCF-7BB6DBC951B3}" type="sibTrans" cxnId="{9A543BB1-638D-48FC-A1AE-ED528782AF35}">
      <dgm:prSet/>
      <dgm:spPr/>
      <dgm:t>
        <a:bodyPr/>
        <a:lstStyle/>
        <a:p>
          <a:endParaRPr lang="en-US"/>
        </a:p>
      </dgm:t>
    </dgm:pt>
    <dgm:pt modelId="{7635C84A-C003-499C-B79E-EA5F601D109D}">
      <dgm:prSet phldrT="[Text]"/>
      <dgm:spPr/>
      <dgm:t>
        <a:bodyPr/>
        <a:lstStyle/>
        <a:p>
          <a:r>
            <a:rPr lang="en-US" smtClean="0"/>
            <a:t>Dealing with missing values</a:t>
          </a:r>
          <a:endParaRPr lang="en-US"/>
        </a:p>
      </dgm:t>
    </dgm:pt>
    <dgm:pt modelId="{0DF94B3C-A8FB-4614-80B1-BAF79F05262B}" type="parTrans" cxnId="{30EA7010-6DBD-401D-8673-901169504E30}">
      <dgm:prSet/>
      <dgm:spPr/>
      <dgm:t>
        <a:bodyPr/>
        <a:lstStyle/>
        <a:p>
          <a:endParaRPr lang="en-US"/>
        </a:p>
      </dgm:t>
    </dgm:pt>
    <dgm:pt modelId="{2E4394D6-E02A-4715-9195-16A796F54648}" type="sibTrans" cxnId="{30EA7010-6DBD-401D-8673-901169504E30}">
      <dgm:prSet/>
      <dgm:spPr/>
      <dgm:t>
        <a:bodyPr/>
        <a:lstStyle/>
        <a:p>
          <a:endParaRPr lang="en-US"/>
        </a:p>
      </dgm:t>
    </dgm:pt>
    <dgm:pt modelId="{4FCBE7F6-CC65-4E87-8F7F-05FECCEA02BB}">
      <dgm:prSet phldrT="[Text]"/>
      <dgm:spPr/>
      <dgm:t>
        <a:bodyPr/>
        <a:lstStyle/>
        <a:p>
          <a:r>
            <a:rPr lang="en-US" smtClean="0"/>
            <a:t>Extract rows and columns</a:t>
          </a:r>
          <a:endParaRPr lang="en-US"/>
        </a:p>
      </dgm:t>
    </dgm:pt>
    <dgm:pt modelId="{F2111267-F2CF-44A0-BF68-9C918CE36EE7}" type="parTrans" cxnId="{AAB3D1A3-678E-4332-8C53-F76807354941}">
      <dgm:prSet/>
      <dgm:spPr/>
      <dgm:t>
        <a:bodyPr/>
        <a:lstStyle/>
        <a:p>
          <a:endParaRPr lang="en-US"/>
        </a:p>
      </dgm:t>
    </dgm:pt>
    <dgm:pt modelId="{C899EB4F-2B6A-4191-BB82-1DC9350A96CD}" type="sibTrans" cxnId="{AAB3D1A3-678E-4332-8C53-F76807354941}">
      <dgm:prSet/>
      <dgm:spPr/>
      <dgm:t>
        <a:bodyPr/>
        <a:lstStyle/>
        <a:p>
          <a:endParaRPr lang="en-US"/>
        </a:p>
      </dgm:t>
    </dgm:pt>
    <dgm:pt modelId="{3F719A6F-53B5-4D5E-BD97-241EA06983C5}">
      <dgm:prSet phldrT="[Text]"/>
      <dgm:spPr/>
      <dgm:t>
        <a:bodyPr/>
        <a:lstStyle/>
        <a:p>
          <a:r>
            <a:rPr lang="en-US" smtClean="0"/>
            <a:t>Create DataFrame</a:t>
          </a:r>
          <a:endParaRPr lang="en-US"/>
        </a:p>
      </dgm:t>
    </dgm:pt>
    <dgm:pt modelId="{707145DA-FCFB-4D38-A094-505E429E2898}" type="parTrans" cxnId="{1FF545EC-56C0-435D-9757-8DE5BA347665}">
      <dgm:prSet/>
      <dgm:spPr/>
      <dgm:t>
        <a:bodyPr/>
        <a:lstStyle/>
        <a:p>
          <a:endParaRPr lang="en-US"/>
        </a:p>
      </dgm:t>
    </dgm:pt>
    <dgm:pt modelId="{0C6D3CC8-3E09-4977-8FA2-D7D0B640E63C}" type="sibTrans" cxnId="{1FF545EC-56C0-435D-9757-8DE5BA347665}">
      <dgm:prSet/>
      <dgm:spPr/>
      <dgm:t>
        <a:bodyPr/>
        <a:lstStyle/>
        <a:p>
          <a:endParaRPr lang="en-US"/>
        </a:p>
      </dgm:t>
    </dgm:pt>
    <dgm:pt modelId="{22702471-A6B4-4D5A-93DE-ED89D3665183}">
      <dgm:prSet phldrT="[Text]"/>
      <dgm:spPr/>
      <dgm:t>
        <a:bodyPr/>
        <a:lstStyle/>
        <a:p>
          <a:r>
            <a:rPr lang="en-US" smtClean="0"/>
            <a:t>Export data to CSV file</a:t>
          </a:r>
          <a:endParaRPr lang="en-US"/>
        </a:p>
      </dgm:t>
    </dgm:pt>
    <dgm:pt modelId="{F6E700AA-7428-48D9-AD01-A64785A2DD71}" type="parTrans" cxnId="{5D8C0A63-9E6D-423D-97CB-205EED62442C}">
      <dgm:prSet/>
      <dgm:spPr/>
      <dgm:t>
        <a:bodyPr/>
        <a:lstStyle/>
        <a:p>
          <a:endParaRPr lang="en-US"/>
        </a:p>
      </dgm:t>
    </dgm:pt>
    <dgm:pt modelId="{835BA0A8-B757-43EA-8595-656538E470EE}" type="sibTrans" cxnId="{5D8C0A63-9E6D-423D-97CB-205EED62442C}">
      <dgm:prSet/>
      <dgm:spPr/>
      <dgm:t>
        <a:bodyPr/>
        <a:lstStyle/>
        <a:p>
          <a:endParaRPr lang="en-US"/>
        </a:p>
      </dgm:t>
    </dgm:pt>
    <dgm:pt modelId="{C0BAAE14-62BE-46E9-ADD9-F3828889269B}">
      <dgm:prSet phldrT="[Text]"/>
      <dgm:spPr/>
      <dgm:t>
        <a:bodyPr/>
        <a:lstStyle/>
        <a:p>
          <a:r>
            <a:rPr lang="en-US" smtClean="0"/>
            <a:t>Export data to CSV file</a:t>
          </a:r>
          <a:endParaRPr lang="en-US"/>
        </a:p>
      </dgm:t>
    </dgm:pt>
    <dgm:pt modelId="{1DEDB2F3-0873-4A02-A53B-10AB81A08EC3}" type="parTrans" cxnId="{50A24355-BF42-4628-8FBA-4121E967B734}">
      <dgm:prSet/>
      <dgm:spPr/>
      <dgm:t>
        <a:bodyPr/>
        <a:lstStyle/>
        <a:p>
          <a:endParaRPr lang="en-US"/>
        </a:p>
      </dgm:t>
    </dgm:pt>
    <dgm:pt modelId="{61A1CC2A-2BB7-408E-9328-BA4996045235}" type="sibTrans" cxnId="{50A24355-BF42-4628-8FBA-4121E967B734}">
      <dgm:prSet/>
      <dgm:spPr/>
      <dgm:t>
        <a:bodyPr/>
        <a:lstStyle/>
        <a:p>
          <a:endParaRPr lang="en-US"/>
        </a:p>
      </dgm:t>
    </dgm:pt>
    <dgm:pt modelId="{1DBD9230-DF04-4BF9-BC9D-A5DAAFC06473}" type="pres">
      <dgm:prSet presAssocID="{D74764E8-3DAE-48DD-BABF-580C0983C287}" presName="linearFlow" presStyleCnt="0">
        <dgm:presLayoutVars>
          <dgm:dir/>
          <dgm:animLvl val="lvl"/>
          <dgm:resizeHandles val="exact"/>
        </dgm:presLayoutVars>
      </dgm:prSet>
      <dgm:spPr/>
      <dgm:t>
        <a:bodyPr/>
        <a:lstStyle/>
        <a:p>
          <a:endParaRPr lang="en-US"/>
        </a:p>
      </dgm:t>
    </dgm:pt>
    <dgm:pt modelId="{536C6F6D-67E5-4AE4-9A5D-528A4A18AA52}" type="pres">
      <dgm:prSet presAssocID="{8ECBA410-A921-49E7-9869-6DF0B67C0936}" presName="composite" presStyleCnt="0"/>
      <dgm:spPr/>
    </dgm:pt>
    <dgm:pt modelId="{31AAFBEC-117D-4FD0-A6C5-AAA62930E884}" type="pres">
      <dgm:prSet presAssocID="{8ECBA410-A921-49E7-9869-6DF0B67C0936}" presName="parTx" presStyleLbl="node1" presStyleIdx="0" presStyleCnt="3">
        <dgm:presLayoutVars>
          <dgm:chMax val="0"/>
          <dgm:chPref val="0"/>
          <dgm:bulletEnabled val="1"/>
        </dgm:presLayoutVars>
      </dgm:prSet>
      <dgm:spPr/>
      <dgm:t>
        <a:bodyPr/>
        <a:lstStyle/>
        <a:p>
          <a:endParaRPr lang="en-US"/>
        </a:p>
      </dgm:t>
    </dgm:pt>
    <dgm:pt modelId="{8377576F-4D30-448E-813E-25269F6D1E0D}" type="pres">
      <dgm:prSet presAssocID="{8ECBA410-A921-49E7-9869-6DF0B67C0936}" presName="parSh" presStyleLbl="node1" presStyleIdx="0" presStyleCnt="3"/>
      <dgm:spPr/>
      <dgm:t>
        <a:bodyPr/>
        <a:lstStyle/>
        <a:p>
          <a:endParaRPr lang="en-US"/>
        </a:p>
      </dgm:t>
    </dgm:pt>
    <dgm:pt modelId="{AFC03100-3D21-4791-936F-85C77130051C}" type="pres">
      <dgm:prSet presAssocID="{8ECBA410-A921-49E7-9869-6DF0B67C0936}" presName="desTx" presStyleLbl="fgAcc1" presStyleIdx="0" presStyleCnt="3">
        <dgm:presLayoutVars>
          <dgm:bulletEnabled val="1"/>
        </dgm:presLayoutVars>
      </dgm:prSet>
      <dgm:spPr/>
      <dgm:t>
        <a:bodyPr/>
        <a:lstStyle/>
        <a:p>
          <a:endParaRPr lang="en-US"/>
        </a:p>
      </dgm:t>
    </dgm:pt>
    <dgm:pt modelId="{4235DD75-B2D3-4AF7-AA77-D9A6B855C63A}" type="pres">
      <dgm:prSet presAssocID="{926F7603-A5CF-4691-8953-1EBA13A8F371}" presName="sibTrans" presStyleLbl="sibTrans2D1" presStyleIdx="0" presStyleCnt="2"/>
      <dgm:spPr/>
      <dgm:t>
        <a:bodyPr/>
        <a:lstStyle/>
        <a:p>
          <a:endParaRPr lang="en-US"/>
        </a:p>
      </dgm:t>
    </dgm:pt>
    <dgm:pt modelId="{CF55AEFA-1926-49CD-BAF9-16991174E909}" type="pres">
      <dgm:prSet presAssocID="{926F7603-A5CF-4691-8953-1EBA13A8F371}" presName="connTx" presStyleLbl="sibTrans2D1" presStyleIdx="0" presStyleCnt="2"/>
      <dgm:spPr/>
      <dgm:t>
        <a:bodyPr/>
        <a:lstStyle/>
        <a:p>
          <a:endParaRPr lang="en-US"/>
        </a:p>
      </dgm:t>
    </dgm:pt>
    <dgm:pt modelId="{3BCEACBA-CB86-432C-AED7-0C8C9D7DA86A}" type="pres">
      <dgm:prSet presAssocID="{E9EF0075-1B51-4D07-BF5D-04B3F89E319C}" presName="composite" presStyleCnt="0"/>
      <dgm:spPr/>
    </dgm:pt>
    <dgm:pt modelId="{DB9E515B-36F4-4041-A44A-A11063E3C674}" type="pres">
      <dgm:prSet presAssocID="{E9EF0075-1B51-4D07-BF5D-04B3F89E319C}" presName="parTx" presStyleLbl="node1" presStyleIdx="0" presStyleCnt="3">
        <dgm:presLayoutVars>
          <dgm:chMax val="0"/>
          <dgm:chPref val="0"/>
          <dgm:bulletEnabled val="1"/>
        </dgm:presLayoutVars>
      </dgm:prSet>
      <dgm:spPr/>
      <dgm:t>
        <a:bodyPr/>
        <a:lstStyle/>
        <a:p>
          <a:endParaRPr lang="en-US"/>
        </a:p>
      </dgm:t>
    </dgm:pt>
    <dgm:pt modelId="{77E78991-E47B-4D3F-8B1C-6DA296752B57}" type="pres">
      <dgm:prSet presAssocID="{E9EF0075-1B51-4D07-BF5D-04B3F89E319C}" presName="parSh" presStyleLbl="node1" presStyleIdx="1" presStyleCnt="3"/>
      <dgm:spPr/>
      <dgm:t>
        <a:bodyPr/>
        <a:lstStyle/>
        <a:p>
          <a:endParaRPr lang="en-US"/>
        </a:p>
      </dgm:t>
    </dgm:pt>
    <dgm:pt modelId="{377091ED-7995-4AF4-91A5-0B94003DA216}" type="pres">
      <dgm:prSet presAssocID="{E9EF0075-1B51-4D07-BF5D-04B3F89E319C}" presName="desTx" presStyleLbl="fgAcc1" presStyleIdx="1" presStyleCnt="3">
        <dgm:presLayoutVars>
          <dgm:bulletEnabled val="1"/>
        </dgm:presLayoutVars>
      </dgm:prSet>
      <dgm:spPr/>
      <dgm:t>
        <a:bodyPr/>
        <a:lstStyle/>
        <a:p>
          <a:endParaRPr lang="en-US"/>
        </a:p>
      </dgm:t>
    </dgm:pt>
    <dgm:pt modelId="{EA0DCCF4-AE58-485C-95C7-6496E0829A01}" type="pres">
      <dgm:prSet presAssocID="{59CE6033-36C7-4AE5-8B2B-6D4BD99664B6}" presName="sibTrans" presStyleLbl="sibTrans2D1" presStyleIdx="1" presStyleCnt="2"/>
      <dgm:spPr/>
      <dgm:t>
        <a:bodyPr/>
        <a:lstStyle/>
        <a:p>
          <a:endParaRPr lang="en-US"/>
        </a:p>
      </dgm:t>
    </dgm:pt>
    <dgm:pt modelId="{9721FFD6-023B-494B-83E4-F8E33306BB57}" type="pres">
      <dgm:prSet presAssocID="{59CE6033-36C7-4AE5-8B2B-6D4BD99664B6}" presName="connTx" presStyleLbl="sibTrans2D1" presStyleIdx="1" presStyleCnt="2"/>
      <dgm:spPr/>
      <dgm:t>
        <a:bodyPr/>
        <a:lstStyle/>
        <a:p>
          <a:endParaRPr lang="en-US"/>
        </a:p>
      </dgm:t>
    </dgm:pt>
    <dgm:pt modelId="{EF587DFE-415B-48B5-B2CE-F23B2D7E7E33}" type="pres">
      <dgm:prSet presAssocID="{6697E03D-CA38-45A9-A74F-1AF4D1A85730}" presName="composite" presStyleCnt="0"/>
      <dgm:spPr/>
    </dgm:pt>
    <dgm:pt modelId="{25DAA4BC-EFC9-4CAE-BA82-7E511976D084}" type="pres">
      <dgm:prSet presAssocID="{6697E03D-CA38-45A9-A74F-1AF4D1A85730}" presName="parTx" presStyleLbl="node1" presStyleIdx="1" presStyleCnt="3">
        <dgm:presLayoutVars>
          <dgm:chMax val="0"/>
          <dgm:chPref val="0"/>
          <dgm:bulletEnabled val="1"/>
        </dgm:presLayoutVars>
      </dgm:prSet>
      <dgm:spPr/>
      <dgm:t>
        <a:bodyPr/>
        <a:lstStyle/>
        <a:p>
          <a:endParaRPr lang="en-US"/>
        </a:p>
      </dgm:t>
    </dgm:pt>
    <dgm:pt modelId="{0BA2D5F1-EAAF-4E52-8FF7-18465BBD6496}" type="pres">
      <dgm:prSet presAssocID="{6697E03D-CA38-45A9-A74F-1AF4D1A85730}" presName="parSh" presStyleLbl="node1" presStyleIdx="2" presStyleCnt="3"/>
      <dgm:spPr/>
      <dgm:t>
        <a:bodyPr/>
        <a:lstStyle/>
        <a:p>
          <a:endParaRPr lang="en-US"/>
        </a:p>
      </dgm:t>
    </dgm:pt>
    <dgm:pt modelId="{D97A7BC0-FD7B-4109-A43D-D1981BAD7DEA}" type="pres">
      <dgm:prSet presAssocID="{6697E03D-CA38-45A9-A74F-1AF4D1A85730}" presName="desTx" presStyleLbl="fgAcc1" presStyleIdx="2" presStyleCnt="3">
        <dgm:presLayoutVars>
          <dgm:bulletEnabled val="1"/>
        </dgm:presLayoutVars>
      </dgm:prSet>
      <dgm:spPr/>
      <dgm:t>
        <a:bodyPr/>
        <a:lstStyle/>
        <a:p>
          <a:endParaRPr lang="en-US"/>
        </a:p>
      </dgm:t>
    </dgm:pt>
  </dgm:ptLst>
  <dgm:cxnLst>
    <dgm:cxn modelId="{EE83B188-2269-4E79-B2A5-18A393EFC04A}" type="presOf" srcId="{1BD0DDC5-9DDA-4AD2-87FF-1A0F5F585E45}" destId="{AFC03100-3D21-4791-936F-85C77130051C}" srcOrd="0" destOrd="1" presId="urn:microsoft.com/office/officeart/2005/8/layout/process3"/>
    <dgm:cxn modelId="{D5866F9D-C44C-49D6-8E8A-2A308C925DD7}" type="presOf" srcId="{22702471-A6B4-4D5A-93DE-ED89D3665183}" destId="{377091ED-7995-4AF4-91A5-0B94003DA216}" srcOrd="0" destOrd="2" presId="urn:microsoft.com/office/officeart/2005/8/layout/process3"/>
    <dgm:cxn modelId="{6E7AC41E-6D9D-4C7B-809E-4AADB0599BAD}" type="presOf" srcId="{7635C84A-C003-499C-B79E-EA5F601D109D}" destId="{377091ED-7995-4AF4-91A5-0B94003DA216}" srcOrd="0" destOrd="1" presId="urn:microsoft.com/office/officeart/2005/8/layout/process3"/>
    <dgm:cxn modelId="{30EA7010-6DBD-401D-8673-901169504E30}" srcId="{E9EF0075-1B51-4D07-BF5D-04B3F89E319C}" destId="{7635C84A-C003-499C-B79E-EA5F601D109D}" srcOrd="1" destOrd="0" parTransId="{0DF94B3C-A8FB-4614-80B1-BAF79F05262B}" sibTransId="{2E4394D6-E02A-4715-9195-16A796F54648}"/>
    <dgm:cxn modelId="{6F34E2AD-C41D-4EA3-B235-2A61A462A68B}" type="presOf" srcId="{D74764E8-3DAE-48DD-BABF-580C0983C287}" destId="{1DBD9230-DF04-4BF9-BC9D-A5DAAFC06473}" srcOrd="0" destOrd="0" presId="urn:microsoft.com/office/officeart/2005/8/layout/process3"/>
    <dgm:cxn modelId="{3CE7F4BE-9092-4CCF-802A-1983D346E110}" srcId="{6697E03D-CA38-45A9-A74F-1AF4D1A85730}" destId="{C69BF5B2-9FC5-41C0-B4C8-2D470ABA0491}" srcOrd="0" destOrd="0" parTransId="{87D25732-07FE-4992-B6DF-2ACF99BD9D98}" sibTransId="{BB93EE0B-8063-43AE-9041-953F1102515E}"/>
    <dgm:cxn modelId="{B17F3B27-AE08-4202-8AE1-88F45DBEB0A7}" type="presOf" srcId="{6697E03D-CA38-45A9-A74F-1AF4D1A85730}" destId="{25DAA4BC-EFC9-4CAE-BA82-7E511976D084}" srcOrd="0" destOrd="0" presId="urn:microsoft.com/office/officeart/2005/8/layout/process3"/>
    <dgm:cxn modelId="{1568F01C-2A80-470A-BA0D-EB5AAF39E539}" srcId="{D74764E8-3DAE-48DD-BABF-580C0983C287}" destId="{8ECBA410-A921-49E7-9869-6DF0B67C0936}" srcOrd="0" destOrd="0" parTransId="{FA6CF006-6445-4B6F-B62F-BE220A752424}" sibTransId="{926F7603-A5CF-4691-8953-1EBA13A8F371}"/>
    <dgm:cxn modelId="{AAB3D1A3-678E-4332-8C53-F76807354941}" srcId="{6697E03D-CA38-45A9-A74F-1AF4D1A85730}" destId="{4FCBE7F6-CC65-4E87-8F7F-05FECCEA02BB}" srcOrd="1" destOrd="0" parTransId="{F2111267-F2CF-44A0-BF68-9C918CE36EE7}" sibTransId="{C899EB4F-2B6A-4191-BB82-1DC9350A96CD}"/>
    <dgm:cxn modelId="{5D8C0A63-9E6D-423D-97CB-205EED62442C}" srcId="{E9EF0075-1B51-4D07-BF5D-04B3F89E319C}" destId="{22702471-A6B4-4D5A-93DE-ED89D3665183}" srcOrd="2" destOrd="0" parTransId="{F6E700AA-7428-48D9-AD01-A64785A2DD71}" sibTransId="{835BA0A8-B757-43EA-8595-656538E470EE}"/>
    <dgm:cxn modelId="{27A6A87B-FC26-46CB-970F-2702ACFD43F1}" type="presOf" srcId="{926F7603-A5CF-4691-8953-1EBA13A8F371}" destId="{4235DD75-B2D3-4AF7-AA77-D9A6B855C63A}" srcOrd="0" destOrd="0" presId="urn:microsoft.com/office/officeart/2005/8/layout/process3"/>
    <dgm:cxn modelId="{4982AF5A-0EF9-4DB8-B817-D23791E6A62D}" type="presOf" srcId="{0AFDB5D6-E297-4540-90B0-91E62E7C1F4D}" destId="{377091ED-7995-4AF4-91A5-0B94003DA216}" srcOrd="0" destOrd="0" presId="urn:microsoft.com/office/officeart/2005/8/layout/process3"/>
    <dgm:cxn modelId="{9027BBCA-0A1B-43F5-9A22-7100CAC56602}" type="presOf" srcId="{59CE6033-36C7-4AE5-8B2B-6D4BD99664B6}" destId="{9721FFD6-023B-494B-83E4-F8E33306BB57}" srcOrd="1" destOrd="0" presId="urn:microsoft.com/office/officeart/2005/8/layout/process3"/>
    <dgm:cxn modelId="{AF9DDE19-5191-4F4A-9778-EE8A0CB3DD6C}" type="presOf" srcId="{8ECBA410-A921-49E7-9869-6DF0B67C0936}" destId="{31AAFBEC-117D-4FD0-A6C5-AAA62930E884}" srcOrd="0" destOrd="0" presId="urn:microsoft.com/office/officeart/2005/8/layout/process3"/>
    <dgm:cxn modelId="{66C1DBA8-6E34-472D-8EA0-51AF3574AFF1}" type="presOf" srcId="{4FCBE7F6-CC65-4E87-8F7F-05FECCEA02BB}" destId="{D97A7BC0-FD7B-4109-A43D-D1981BAD7DEA}" srcOrd="0" destOrd="1" presId="urn:microsoft.com/office/officeart/2005/8/layout/process3"/>
    <dgm:cxn modelId="{EE7D6C1C-41D8-4D8A-8676-1186BC33AC39}" type="presOf" srcId="{C69BF5B2-9FC5-41C0-B4C8-2D470ABA0491}" destId="{D97A7BC0-FD7B-4109-A43D-D1981BAD7DEA}" srcOrd="0" destOrd="0" presId="urn:microsoft.com/office/officeart/2005/8/layout/process3"/>
    <dgm:cxn modelId="{6484860A-A158-4453-A261-819651909EEC}" srcId="{D74764E8-3DAE-48DD-BABF-580C0983C287}" destId="{6697E03D-CA38-45A9-A74F-1AF4D1A85730}" srcOrd="2" destOrd="0" parTransId="{5A893322-2094-4050-91B1-703BE6EFE5A8}" sibTransId="{77A347D2-4F83-4133-ACA4-09712112F2CA}"/>
    <dgm:cxn modelId="{18248FC9-E00F-45F6-97B6-32D3516D44AB}" srcId="{8ECBA410-A921-49E7-9869-6DF0B67C0936}" destId="{07348F83-5A89-444B-A536-5D818EE5AF44}" srcOrd="0" destOrd="0" parTransId="{D8BB3FC2-D363-4892-988B-C6A1887F1205}" sibTransId="{7796A7D3-D558-49D4-841C-C1CD7D37290B}"/>
    <dgm:cxn modelId="{9A543BB1-638D-48FC-A1AE-ED528782AF35}" srcId="{8ECBA410-A921-49E7-9869-6DF0B67C0936}" destId="{1BD0DDC5-9DDA-4AD2-87FF-1A0F5F585E45}" srcOrd="1" destOrd="0" parTransId="{4C8F8ED2-A09B-463D-B4B0-15D356AFE884}" sibTransId="{21A03E3E-D2F4-4350-ACCF-7BB6DBC951B3}"/>
    <dgm:cxn modelId="{F61B6E88-9F68-4218-A7DB-C39EFA550AFB}" type="presOf" srcId="{C0BAAE14-62BE-46E9-ADD9-F3828889269B}" destId="{D97A7BC0-FD7B-4109-A43D-D1981BAD7DEA}" srcOrd="0" destOrd="3" presId="urn:microsoft.com/office/officeart/2005/8/layout/process3"/>
    <dgm:cxn modelId="{57E8CBC9-560C-4EC5-BF4B-A30D0135481E}" type="presOf" srcId="{E9EF0075-1B51-4D07-BF5D-04B3F89E319C}" destId="{77E78991-E47B-4D3F-8B1C-6DA296752B57}" srcOrd="1" destOrd="0" presId="urn:microsoft.com/office/officeart/2005/8/layout/process3"/>
    <dgm:cxn modelId="{02FCB7FF-7D69-4DC6-BEF2-6DB2B58F3613}" srcId="{D74764E8-3DAE-48DD-BABF-580C0983C287}" destId="{E9EF0075-1B51-4D07-BF5D-04B3F89E319C}" srcOrd="1" destOrd="0" parTransId="{8023E147-6A94-420B-A67F-EBA222597A32}" sibTransId="{59CE6033-36C7-4AE5-8B2B-6D4BD99664B6}"/>
    <dgm:cxn modelId="{5D3F2387-9946-4C60-9AF6-B2F8B81E7009}" type="presOf" srcId="{59CE6033-36C7-4AE5-8B2B-6D4BD99664B6}" destId="{EA0DCCF4-AE58-485C-95C7-6496E0829A01}" srcOrd="0" destOrd="0" presId="urn:microsoft.com/office/officeart/2005/8/layout/process3"/>
    <dgm:cxn modelId="{3EC20AC9-095B-4E3E-BD6B-C9200C87BC99}" type="presOf" srcId="{6697E03D-CA38-45A9-A74F-1AF4D1A85730}" destId="{0BA2D5F1-EAAF-4E52-8FF7-18465BBD6496}" srcOrd="1" destOrd="0" presId="urn:microsoft.com/office/officeart/2005/8/layout/process3"/>
    <dgm:cxn modelId="{B4E93EA4-0E95-4966-A02A-2D8837A18EDB}" srcId="{E9EF0075-1B51-4D07-BF5D-04B3F89E319C}" destId="{0AFDB5D6-E297-4540-90B0-91E62E7C1F4D}" srcOrd="0" destOrd="0" parTransId="{AA310283-AA6E-4A1D-8996-8C1075F8485A}" sibTransId="{438341C7-4111-48AA-8251-80A6A120D4B5}"/>
    <dgm:cxn modelId="{1FF545EC-56C0-435D-9757-8DE5BA347665}" srcId="{6697E03D-CA38-45A9-A74F-1AF4D1A85730}" destId="{3F719A6F-53B5-4D5E-BD97-241EA06983C5}" srcOrd="2" destOrd="0" parTransId="{707145DA-FCFB-4D38-A094-505E429E2898}" sibTransId="{0C6D3CC8-3E09-4977-8FA2-D7D0B640E63C}"/>
    <dgm:cxn modelId="{BA9EB762-B2CC-4403-8629-89D65FF92AFA}" type="presOf" srcId="{926F7603-A5CF-4691-8953-1EBA13A8F371}" destId="{CF55AEFA-1926-49CD-BAF9-16991174E909}" srcOrd="1" destOrd="0" presId="urn:microsoft.com/office/officeart/2005/8/layout/process3"/>
    <dgm:cxn modelId="{01B693EB-0BD8-4A50-896A-AB7F23745910}" type="presOf" srcId="{E9EF0075-1B51-4D07-BF5D-04B3F89E319C}" destId="{DB9E515B-36F4-4041-A44A-A11063E3C674}" srcOrd="0" destOrd="0" presId="urn:microsoft.com/office/officeart/2005/8/layout/process3"/>
    <dgm:cxn modelId="{0CEFBA5E-A28F-440A-AE8C-CD5E51315AC5}" type="presOf" srcId="{8ECBA410-A921-49E7-9869-6DF0B67C0936}" destId="{8377576F-4D30-448E-813E-25269F6D1E0D}" srcOrd="1" destOrd="0" presId="urn:microsoft.com/office/officeart/2005/8/layout/process3"/>
    <dgm:cxn modelId="{8A994DDC-5B3C-4686-A7BD-F04ED99E5124}" type="presOf" srcId="{3F719A6F-53B5-4D5E-BD97-241EA06983C5}" destId="{D97A7BC0-FD7B-4109-A43D-D1981BAD7DEA}" srcOrd="0" destOrd="2" presId="urn:microsoft.com/office/officeart/2005/8/layout/process3"/>
    <dgm:cxn modelId="{780C4FB6-D179-411A-9352-DCD707A85EAD}" type="presOf" srcId="{07348F83-5A89-444B-A536-5D818EE5AF44}" destId="{AFC03100-3D21-4791-936F-85C77130051C}" srcOrd="0" destOrd="0" presId="urn:microsoft.com/office/officeart/2005/8/layout/process3"/>
    <dgm:cxn modelId="{50A24355-BF42-4628-8FBA-4121E967B734}" srcId="{6697E03D-CA38-45A9-A74F-1AF4D1A85730}" destId="{C0BAAE14-62BE-46E9-ADD9-F3828889269B}" srcOrd="3" destOrd="0" parTransId="{1DEDB2F3-0873-4A02-A53B-10AB81A08EC3}" sibTransId="{61A1CC2A-2BB7-408E-9328-BA4996045235}"/>
    <dgm:cxn modelId="{23AE8C0D-CD6B-4699-BE7F-2CA8D2411BFC}" type="presParOf" srcId="{1DBD9230-DF04-4BF9-BC9D-A5DAAFC06473}" destId="{536C6F6D-67E5-4AE4-9A5D-528A4A18AA52}" srcOrd="0" destOrd="0" presId="urn:microsoft.com/office/officeart/2005/8/layout/process3"/>
    <dgm:cxn modelId="{9AE25FB8-F573-4C4D-8E71-F13288E97A74}" type="presParOf" srcId="{536C6F6D-67E5-4AE4-9A5D-528A4A18AA52}" destId="{31AAFBEC-117D-4FD0-A6C5-AAA62930E884}" srcOrd="0" destOrd="0" presId="urn:microsoft.com/office/officeart/2005/8/layout/process3"/>
    <dgm:cxn modelId="{9D278023-7753-417B-BB27-224AA910C0B5}" type="presParOf" srcId="{536C6F6D-67E5-4AE4-9A5D-528A4A18AA52}" destId="{8377576F-4D30-448E-813E-25269F6D1E0D}" srcOrd="1" destOrd="0" presId="urn:microsoft.com/office/officeart/2005/8/layout/process3"/>
    <dgm:cxn modelId="{D241958D-BFE7-4BC5-806F-2B3D9DBC87B2}" type="presParOf" srcId="{536C6F6D-67E5-4AE4-9A5D-528A4A18AA52}" destId="{AFC03100-3D21-4791-936F-85C77130051C}" srcOrd="2" destOrd="0" presId="urn:microsoft.com/office/officeart/2005/8/layout/process3"/>
    <dgm:cxn modelId="{B1B0A113-A26A-449A-94A8-C48BE34E9003}" type="presParOf" srcId="{1DBD9230-DF04-4BF9-BC9D-A5DAAFC06473}" destId="{4235DD75-B2D3-4AF7-AA77-D9A6B855C63A}" srcOrd="1" destOrd="0" presId="urn:microsoft.com/office/officeart/2005/8/layout/process3"/>
    <dgm:cxn modelId="{238A8F7E-84EF-4A44-A211-FF3E2C47F020}" type="presParOf" srcId="{4235DD75-B2D3-4AF7-AA77-D9A6B855C63A}" destId="{CF55AEFA-1926-49CD-BAF9-16991174E909}" srcOrd="0" destOrd="0" presId="urn:microsoft.com/office/officeart/2005/8/layout/process3"/>
    <dgm:cxn modelId="{1AB101C2-F95E-4C9B-8CDF-006F2115AD01}" type="presParOf" srcId="{1DBD9230-DF04-4BF9-BC9D-A5DAAFC06473}" destId="{3BCEACBA-CB86-432C-AED7-0C8C9D7DA86A}" srcOrd="2" destOrd="0" presId="urn:microsoft.com/office/officeart/2005/8/layout/process3"/>
    <dgm:cxn modelId="{458D3BC9-837B-466E-9086-BDEE0B5F4AEB}" type="presParOf" srcId="{3BCEACBA-CB86-432C-AED7-0C8C9D7DA86A}" destId="{DB9E515B-36F4-4041-A44A-A11063E3C674}" srcOrd="0" destOrd="0" presId="urn:microsoft.com/office/officeart/2005/8/layout/process3"/>
    <dgm:cxn modelId="{34E9EEF2-3BC5-4C96-82AF-144B31C9EB96}" type="presParOf" srcId="{3BCEACBA-CB86-432C-AED7-0C8C9D7DA86A}" destId="{77E78991-E47B-4D3F-8B1C-6DA296752B57}" srcOrd="1" destOrd="0" presId="urn:microsoft.com/office/officeart/2005/8/layout/process3"/>
    <dgm:cxn modelId="{D792BE76-4B6D-42E9-A65F-38B73E060BB8}" type="presParOf" srcId="{3BCEACBA-CB86-432C-AED7-0C8C9D7DA86A}" destId="{377091ED-7995-4AF4-91A5-0B94003DA216}" srcOrd="2" destOrd="0" presId="urn:microsoft.com/office/officeart/2005/8/layout/process3"/>
    <dgm:cxn modelId="{A55CB248-0AD5-4EE0-86AE-E03625A3DD3D}" type="presParOf" srcId="{1DBD9230-DF04-4BF9-BC9D-A5DAAFC06473}" destId="{EA0DCCF4-AE58-485C-95C7-6496E0829A01}" srcOrd="3" destOrd="0" presId="urn:microsoft.com/office/officeart/2005/8/layout/process3"/>
    <dgm:cxn modelId="{6CFE778B-EF23-4531-B50D-BBBF4C59EA20}" type="presParOf" srcId="{EA0DCCF4-AE58-485C-95C7-6496E0829A01}" destId="{9721FFD6-023B-494B-83E4-F8E33306BB57}" srcOrd="0" destOrd="0" presId="urn:microsoft.com/office/officeart/2005/8/layout/process3"/>
    <dgm:cxn modelId="{665D5534-6B02-4271-B999-12F1A26BD0AB}" type="presParOf" srcId="{1DBD9230-DF04-4BF9-BC9D-A5DAAFC06473}" destId="{EF587DFE-415B-48B5-B2CE-F23B2D7E7E33}" srcOrd="4" destOrd="0" presId="urn:microsoft.com/office/officeart/2005/8/layout/process3"/>
    <dgm:cxn modelId="{78EE62F3-4FD6-40AB-928B-912332A5D8CA}" type="presParOf" srcId="{EF587DFE-415B-48B5-B2CE-F23B2D7E7E33}" destId="{25DAA4BC-EFC9-4CAE-BA82-7E511976D084}" srcOrd="0" destOrd="0" presId="urn:microsoft.com/office/officeart/2005/8/layout/process3"/>
    <dgm:cxn modelId="{BF7E5F45-FB83-4BF6-8ED3-DD62153426A7}" type="presParOf" srcId="{EF587DFE-415B-48B5-B2CE-F23B2D7E7E33}" destId="{0BA2D5F1-EAAF-4E52-8FF7-18465BBD6496}" srcOrd="1" destOrd="0" presId="urn:microsoft.com/office/officeart/2005/8/layout/process3"/>
    <dgm:cxn modelId="{E6C38686-A60B-4F7E-83AA-F2B394A5CDE6}" type="presParOf" srcId="{EF587DFE-415B-48B5-B2CE-F23B2D7E7E33}" destId="{D97A7BC0-FD7B-4109-A43D-D1981BAD7DEA}"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4764E8-3DAE-48DD-BABF-580C0983C287}"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8ECBA410-A921-49E7-9869-6DF0B67C0936}">
      <dgm:prSet phldrT="[Text]"/>
      <dgm:spPr/>
      <dgm:t>
        <a:bodyPr/>
        <a:lstStyle/>
        <a:p>
          <a:r>
            <a:rPr lang="en-US" b="1" smtClean="0"/>
            <a:t>Requests data from SpaceX API</a:t>
          </a:r>
          <a:endParaRPr lang="en-US" b="1"/>
        </a:p>
      </dgm:t>
    </dgm:pt>
    <dgm:pt modelId="{FA6CF006-6445-4B6F-B62F-BE220A752424}" type="parTrans" cxnId="{1568F01C-2A80-470A-BA0D-EB5AAF39E539}">
      <dgm:prSet/>
      <dgm:spPr/>
      <dgm:t>
        <a:bodyPr/>
        <a:lstStyle/>
        <a:p>
          <a:endParaRPr lang="en-US"/>
        </a:p>
      </dgm:t>
    </dgm:pt>
    <dgm:pt modelId="{926F7603-A5CF-4691-8953-1EBA13A8F371}" type="sibTrans" cxnId="{1568F01C-2A80-470A-BA0D-EB5AAF39E539}">
      <dgm:prSet/>
      <dgm:spPr/>
      <dgm:t>
        <a:bodyPr/>
        <a:lstStyle/>
        <a:p>
          <a:endParaRPr lang="en-US"/>
        </a:p>
      </dgm:t>
    </dgm:pt>
    <dgm:pt modelId="{0AFDB5D6-E297-4540-90B0-91E62E7C1F4D}">
      <dgm:prSet phldrT="[Text]"/>
      <dgm:spPr/>
      <dgm:t>
        <a:bodyPr/>
        <a:lstStyle/>
        <a:p>
          <a:r>
            <a:rPr lang="en-US" smtClean="0"/>
            <a:t>Filter data related to falcon 9 only</a:t>
          </a:r>
          <a:endParaRPr lang="en-US"/>
        </a:p>
      </dgm:t>
    </dgm:pt>
    <dgm:pt modelId="{AA310283-AA6E-4A1D-8996-8C1075F8485A}" type="parTrans" cxnId="{B4E93EA4-0E95-4966-A02A-2D8837A18EDB}">
      <dgm:prSet/>
      <dgm:spPr/>
      <dgm:t>
        <a:bodyPr/>
        <a:lstStyle/>
        <a:p>
          <a:endParaRPr lang="en-US"/>
        </a:p>
      </dgm:t>
    </dgm:pt>
    <dgm:pt modelId="{438341C7-4111-48AA-8251-80A6A120D4B5}" type="sibTrans" cxnId="{B4E93EA4-0E95-4966-A02A-2D8837A18EDB}">
      <dgm:prSet/>
      <dgm:spPr/>
      <dgm:t>
        <a:bodyPr/>
        <a:lstStyle/>
        <a:p>
          <a:endParaRPr lang="en-US"/>
        </a:p>
      </dgm:t>
    </dgm:pt>
    <dgm:pt modelId="{07348F83-5A89-444B-A536-5D818EE5AF44}">
      <dgm:prSet phldrT="[Text]"/>
      <dgm:spPr/>
      <dgm:t>
        <a:bodyPr/>
        <a:lstStyle/>
        <a:p>
          <a:r>
            <a:rPr lang="en-US" smtClean="0"/>
            <a:t>Create user define function to get data from SpaceX API</a:t>
          </a:r>
          <a:endParaRPr lang="en-US"/>
        </a:p>
      </dgm:t>
    </dgm:pt>
    <dgm:pt modelId="{7796A7D3-D558-49D4-841C-C1CD7D37290B}" type="sibTrans" cxnId="{18248FC9-E00F-45F6-97B6-32D3516D44AB}">
      <dgm:prSet/>
      <dgm:spPr/>
      <dgm:t>
        <a:bodyPr/>
        <a:lstStyle/>
        <a:p>
          <a:endParaRPr lang="en-US"/>
        </a:p>
      </dgm:t>
    </dgm:pt>
    <dgm:pt modelId="{D8BB3FC2-D363-4892-988B-C6A1887F1205}" type="parTrans" cxnId="{18248FC9-E00F-45F6-97B6-32D3516D44AB}">
      <dgm:prSet/>
      <dgm:spPr/>
      <dgm:t>
        <a:bodyPr/>
        <a:lstStyle/>
        <a:p>
          <a:endParaRPr lang="en-US"/>
        </a:p>
      </dgm:t>
    </dgm:pt>
    <dgm:pt modelId="{E9EF0075-1B51-4D07-BF5D-04B3F89E319C}">
      <dgm:prSet phldrT="[Text]"/>
      <dgm:spPr/>
      <dgm:t>
        <a:bodyPr/>
        <a:lstStyle/>
        <a:p>
          <a:r>
            <a:rPr lang="en-US" b="1" smtClean="0"/>
            <a:t>Preprocessing data from API</a:t>
          </a:r>
          <a:endParaRPr lang="en-US" b="1"/>
        </a:p>
      </dgm:t>
    </dgm:pt>
    <dgm:pt modelId="{59CE6033-36C7-4AE5-8B2B-6D4BD99664B6}" type="sibTrans" cxnId="{02FCB7FF-7D69-4DC6-BEF2-6DB2B58F3613}">
      <dgm:prSet/>
      <dgm:spPr/>
      <dgm:t>
        <a:bodyPr/>
        <a:lstStyle/>
        <a:p>
          <a:endParaRPr lang="en-US"/>
        </a:p>
      </dgm:t>
    </dgm:pt>
    <dgm:pt modelId="{8023E147-6A94-420B-A67F-EBA222597A32}" type="parTrans" cxnId="{02FCB7FF-7D69-4DC6-BEF2-6DB2B58F3613}">
      <dgm:prSet/>
      <dgm:spPr/>
      <dgm:t>
        <a:bodyPr/>
        <a:lstStyle/>
        <a:p>
          <a:endParaRPr lang="en-US"/>
        </a:p>
      </dgm:t>
    </dgm:pt>
    <dgm:pt modelId="{1BD0DDC5-9DDA-4AD2-87FF-1A0F5F585E45}">
      <dgm:prSet/>
      <dgm:spPr/>
      <dgm:t>
        <a:bodyPr/>
        <a:lstStyle/>
        <a:p>
          <a:r>
            <a:rPr lang="en-US" smtClean="0"/>
            <a:t>Parsing data and convert to DataFrame by using pandas function: json() and json_normalize()</a:t>
          </a:r>
          <a:endParaRPr lang="en-US"/>
        </a:p>
      </dgm:t>
    </dgm:pt>
    <dgm:pt modelId="{4C8F8ED2-A09B-463D-B4B0-15D356AFE884}" type="parTrans" cxnId="{9A543BB1-638D-48FC-A1AE-ED528782AF35}">
      <dgm:prSet/>
      <dgm:spPr/>
      <dgm:t>
        <a:bodyPr/>
        <a:lstStyle/>
        <a:p>
          <a:endParaRPr lang="en-US"/>
        </a:p>
      </dgm:t>
    </dgm:pt>
    <dgm:pt modelId="{21A03E3E-D2F4-4350-ACCF-7BB6DBC951B3}" type="sibTrans" cxnId="{9A543BB1-638D-48FC-A1AE-ED528782AF35}">
      <dgm:prSet/>
      <dgm:spPr/>
      <dgm:t>
        <a:bodyPr/>
        <a:lstStyle/>
        <a:p>
          <a:endParaRPr lang="en-US"/>
        </a:p>
      </dgm:t>
    </dgm:pt>
    <dgm:pt modelId="{7635C84A-C003-499C-B79E-EA5F601D109D}">
      <dgm:prSet phldrT="[Text]"/>
      <dgm:spPr/>
      <dgm:t>
        <a:bodyPr/>
        <a:lstStyle/>
        <a:p>
          <a:r>
            <a:rPr lang="en-US" smtClean="0"/>
            <a:t>Dealing with missing values</a:t>
          </a:r>
          <a:endParaRPr lang="en-US"/>
        </a:p>
      </dgm:t>
    </dgm:pt>
    <dgm:pt modelId="{0DF94B3C-A8FB-4614-80B1-BAF79F05262B}" type="parTrans" cxnId="{30EA7010-6DBD-401D-8673-901169504E30}">
      <dgm:prSet/>
      <dgm:spPr/>
      <dgm:t>
        <a:bodyPr/>
        <a:lstStyle/>
        <a:p>
          <a:endParaRPr lang="en-US"/>
        </a:p>
      </dgm:t>
    </dgm:pt>
    <dgm:pt modelId="{2E4394D6-E02A-4715-9195-16A796F54648}" type="sibTrans" cxnId="{30EA7010-6DBD-401D-8673-901169504E30}">
      <dgm:prSet/>
      <dgm:spPr/>
      <dgm:t>
        <a:bodyPr/>
        <a:lstStyle/>
        <a:p>
          <a:endParaRPr lang="en-US"/>
        </a:p>
      </dgm:t>
    </dgm:pt>
    <dgm:pt modelId="{22702471-A6B4-4D5A-93DE-ED89D3665183}">
      <dgm:prSet phldrT="[Text]"/>
      <dgm:spPr/>
      <dgm:t>
        <a:bodyPr/>
        <a:lstStyle/>
        <a:p>
          <a:r>
            <a:rPr lang="en-US" smtClean="0"/>
            <a:t>Export data to CSV file</a:t>
          </a:r>
          <a:endParaRPr lang="en-US"/>
        </a:p>
      </dgm:t>
    </dgm:pt>
    <dgm:pt modelId="{F6E700AA-7428-48D9-AD01-A64785A2DD71}" type="parTrans" cxnId="{5D8C0A63-9E6D-423D-97CB-205EED62442C}">
      <dgm:prSet/>
      <dgm:spPr/>
      <dgm:t>
        <a:bodyPr/>
        <a:lstStyle/>
        <a:p>
          <a:endParaRPr lang="en-US"/>
        </a:p>
      </dgm:t>
    </dgm:pt>
    <dgm:pt modelId="{835BA0A8-B757-43EA-8595-656538E470EE}" type="sibTrans" cxnId="{5D8C0A63-9E6D-423D-97CB-205EED62442C}">
      <dgm:prSet/>
      <dgm:spPr/>
      <dgm:t>
        <a:bodyPr/>
        <a:lstStyle/>
        <a:p>
          <a:endParaRPr lang="en-US"/>
        </a:p>
      </dgm:t>
    </dgm:pt>
    <dgm:pt modelId="{1DBD9230-DF04-4BF9-BC9D-A5DAAFC06473}" type="pres">
      <dgm:prSet presAssocID="{D74764E8-3DAE-48DD-BABF-580C0983C287}" presName="linearFlow" presStyleCnt="0">
        <dgm:presLayoutVars>
          <dgm:dir/>
          <dgm:animLvl val="lvl"/>
          <dgm:resizeHandles val="exact"/>
        </dgm:presLayoutVars>
      </dgm:prSet>
      <dgm:spPr/>
      <dgm:t>
        <a:bodyPr/>
        <a:lstStyle/>
        <a:p>
          <a:endParaRPr lang="en-US"/>
        </a:p>
      </dgm:t>
    </dgm:pt>
    <dgm:pt modelId="{536C6F6D-67E5-4AE4-9A5D-528A4A18AA52}" type="pres">
      <dgm:prSet presAssocID="{8ECBA410-A921-49E7-9869-6DF0B67C0936}" presName="composite" presStyleCnt="0"/>
      <dgm:spPr/>
    </dgm:pt>
    <dgm:pt modelId="{31AAFBEC-117D-4FD0-A6C5-AAA62930E884}" type="pres">
      <dgm:prSet presAssocID="{8ECBA410-A921-49E7-9869-6DF0B67C0936}" presName="parTx" presStyleLbl="node1" presStyleIdx="0" presStyleCnt="2">
        <dgm:presLayoutVars>
          <dgm:chMax val="0"/>
          <dgm:chPref val="0"/>
          <dgm:bulletEnabled val="1"/>
        </dgm:presLayoutVars>
      </dgm:prSet>
      <dgm:spPr/>
      <dgm:t>
        <a:bodyPr/>
        <a:lstStyle/>
        <a:p>
          <a:endParaRPr lang="en-US"/>
        </a:p>
      </dgm:t>
    </dgm:pt>
    <dgm:pt modelId="{8377576F-4D30-448E-813E-25269F6D1E0D}" type="pres">
      <dgm:prSet presAssocID="{8ECBA410-A921-49E7-9869-6DF0B67C0936}" presName="parSh" presStyleLbl="node1" presStyleIdx="0" presStyleCnt="2"/>
      <dgm:spPr/>
      <dgm:t>
        <a:bodyPr/>
        <a:lstStyle/>
        <a:p>
          <a:endParaRPr lang="en-US"/>
        </a:p>
      </dgm:t>
    </dgm:pt>
    <dgm:pt modelId="{AFC03100-3D21-4791-936F-85C77130051C}" type="pres">
      <dgm:prSet presAssocID="{8ECBA410-A921-49E7-9869-6DF0B67C0936}" presName="desTx" presStyleLbl="fgAcc1" presStyleIdx="0" presStyleCnt="2">
        <dgm:presLayoutVars>
          <dgm:bulletEnabled val="1"/>
        </dgm:presLayoutVars>
      </dgm:prSet>
      <dgm:spPr/>
      <dgm:t>
        <a:bodyPr/>
        <a:lstStyle/>
        <a:p>
          <a:endParaRPr lang="en-US"/>
        </a:p>
      </dgm:t>
    </dgm:pt>
    <dgm:pt modelId="{4235DD75-B2D3-4AF7-AA77-D9A6B855C63A}" type="pres">
      <dgm:prSet presAssocID="{926F7603-A5CF-4691-8953-1EBA13A8F371}" presName="sibTrans" presStyleLbl="sibTrans2D1" presStyleIdx="0" presStyleCnt="1"/>
      <dgm:spPr/>
      <dgm:t>
        <a:bodyPr/>
        <a:lstStyle/>
        <a:p>
          <a:endParaRPr lang="en-US"/>
        </a:p>
      </dgm:t>
    </dgm:pt>
    <dgm:pt modelId="{CF55AEFA-1926-49CD-BAF9-16991174E909}" type="pres">
      <dgm:prSet presAssocID="{926F7603-A5CF-4691-8953-1EBA13A8F371}" presName="connTx" presStyleLbl="sibTrans2D1" presStyleIdx="0" presStyleCnt="1"/>
      <dgm:spPr/>
      <dgm:t>
        <a:bodyPr/>
        <a:lstStyle/>
        <a:p>
          <a:endParaRPr lang="en-US"/>
        </a:p>
      </dgm:t>
    </dgm:pt>
    <dgm:pt modelId="{3BCEACBA-CB86-432C-AED7-0C8C9D7DA86A}" type="pres">
      <dgm:prSet presAssocID="{E9EF0075-1B51-4D07-BF5D-04B3F89E319C}" presName="composite" presStyleCnt="0"/>
      <dgm:spPr/>
    </dgm:pt>
    <dgm:pt modelId="{DB9E515B-36F4-4041-A44A-A11063E3C674}" type="pres">
      <dgm:prSet presAssocID="{E9EF0075-1B51-4D07-BF5D-04B3F89E319C}" presName="parTx" presStyleLbl="node1" presStyleIdx="0" presStyleCnt="2">
        <dgm:presLayoutVars>
          <dgm:chMax val="0"/>
          <dgm:chPref val="0"/>
          <dgm:bulletEnabled val="1"/>
        </dgm:presLayoutVars>
      </dgm:prSet>
      <dgm:spPr/>
      <dgm:t>
        <a:bodyPr/>
        <a:lstStyle/>
        <a:p>
          <a:endParaRPr lang="en-US"/>
        </a:p>
      </dgm:t>
    </dgm:pt>
    <dgm:pt modelId="{77E78991-E47B-4D3F-8B1C-6DA296752B57}" type="pres">
      <dgm:prSet presAssocID="{E9EF0075-1B51-4D07-BF5D-04B3F89E319C}" presName="parSh" presStyleLbl="node1" presStyleIdx="1" presStyleCnt="2"/>
      <dgm:spPr/>
      <dgm:t>
        <a:bodyPr/>
        <a:lstStyle/>
        <a:p>
          <a:endParaRPr lang="en-US"/>
        </a:p>
      </dgm:t>
    </dgm:pt>
    <dgm:pt modelId="{377091ED-7995-4AF4-91A5-0B94003DA216}" type="pres">
      <dgm:prSet presAssocID="{E9EF0075-1B51-4D07-BF5D-04B3F89E319C}" presName="desTx" presStyleLbl="fgAcc1" presStyleIdx="1" presStyleCnt="2">
        <dgm:presLayoutVars>
          <dgm:bulletEnabled val="1"/>
        </dgm:presLayoutVars>
      </dgm:prSet>
      <dgm:spPr/>
      <dgm:t>
        <a:bodyPr/>
        <a:lstStyle/>
        <a:p>
          <a:endParaRPr lang="en-US"/>
        </a:p>
      </dgm:t>
    </dgm:pt>
  </dgm:ptLst>
  <dgm:cxnLst>
    <dgm:cxn modelId="{30EA7010-6DBD-401D-8673-901169504E30}" srcId="{E9EF0075-1B51-4D07-BF5D-04B3F89E319C}" destId="{7635C84A-C003-499C-B79E-EA5F601D109D}" srcOrd="1" destOrd="0" parTransId="{0DF94B3C-A8FB-4614-80B1-BAF79F05262B}" sibTransId="{2E4394D6-E02A-4715-9195-16A796F54648}"/>
    <dgm:cxn modelId="{B4E93EA4-0E95-4966-A02A-2D8837A18EDB}" srcId="{E9EF0075-1B51-4D07-BF5D-04B3F89E319C}" destId="{0AFDB5D6-E297-4540-90B0-91E62E7C1F4D}" srcOrd="0" destOrd="0" parTransId="{AA310283-AA6E-4A1D-8996-8C1075F8485A}" sibTransId="{438341C7-4111-48AA-8251-80A6A120D4B5}"/>
    <dgm:cxn modelId="{27A6A87B-FC26-46CB-970F-2702ACFD43F1}" type="presOf" srcId="{926F7603-A5CF-4691-8953-1EBA13A8F371}" destId="{4235DD75-B2D3-4AF7-AA77-D9A6B855C63A}" srcOrd="0" destOrd="0" presId="urn:microsoft.com/office/officeart/2005/8/layout/process3"/>
    <dgm:cxn modelId="{1568F01C-2A80-470A-BA0D-EB5AAF39E539}" srcId="{D74764E8-3DAE-48DD-BABF-580C0983C287}" destId="{8ECBA410-A921-49E7-9869-6DF0B67C0936}" srcOrd="0" destOrd="0" parTransId="{FA6CF006-6445-4B6F-B62F-BE220A752424}" sibTransId="{926F7603-A5CF-4691-8953-1EBA13A8F371}"/>
    <dgm:cxn modelId="{AF9DDE19-5191-4F4A-9778-EE8A0CB3DD6C}" type="presOf" srcId="{8ECBA410-A921-49E7-9869-6DF0B67C0936}" destId="{31AAFBEC-117D-4FD0-A6C5-AAA62930E884}" srcOrd="0" destOrd="0" presId="urn:microsoft.com/office/officeart/2005/8/layout/process3"/>
    <dgm:cxn modelId="{D5866F9D-C44C-49D6-8E8A-2A308C925DD7}" type="presOf" srcId="{22702471-A6B4-4D5A-93DE-ED89D3665183}" destId="{377091ED-7995-4AF4-91A5-0B94003DA216}" srcOrd="0" destOrd="2" presId="urn:microsoft.com/office/officeart/2005/8/layout/process3"/>
    <dgm:cxn modelId="{780C4FB6-D179-411A-9352-DCD707A85EAD}" type="presOf" srcId="{07348F83-5A89-444B-A536-5D818EE5AF44}" destId="{AFC03100-3D21-4791-936F-85C77130051C}" srcOrd="0" destOrd="0" presId="urn:microsoft.com/office/officeart/2005/8/layout/process3"/>
    <dgm:cxn modelId="{01B693EB-0BD8-4A50-896A-AB7F23745910}" type="presOf" srcId="{E9EF0075-1B51-4D07-BF5D-04B3F89E319C}" destId="{DB9E515B-36F4-4041-A44A-A11063E3C674}" srcOrd="0" destOrd="0" presId="urn:microsoft.com/office/officeart/2005/8/layout/process3"/>
    <dgm:cxn modelId="{6E7AC41E-6D9D-4C7B-809E-4AADB0599BAD}" type="presOf" srcId="{7635C84A-C003-499C-B79E-EA5F601D109D}" destId="{377091ED-7995-4AF4-91A5-0B94003DA216}" srcOrd="0" destOrd="1" presId="urn:microsoft.com/office/officeart/2005/8/layout/process3"/>
    <dgm:cxn modelId="{4982AF5A-0EF9-4DB8-B817-D23791E6A62D}" type="presOf" srcId="{0AFDB5D6-E297-4540-90B0-91E62E7C1F4D}" destId="{377091ED-7995-4AF4-91A5-0B94003DA216}" srcOrd="0" destOrd="0" presId="urn:microsoft.com/office/officeart/2005/8/layout/process3"/>
    <dgm:cxn modelId="{02FCB7FF-7D69-4DC6-BEF2-6DB2B58F3613}" srcId="{D74764E8-3DAE-48DD-BABF-580C0983C287}" destId="{E9EF0075-1B51-4D07-BF5D-04B3F89E319C}" srcOrd="1" destOrd="0" parTransId="{8023E147-6A94-420B-A67F-EBA222597A32}" sibTransId="{59CE6033-36C7-4AE5-8B2B-6D4BD99664B6}"/>
    <dgm:cxn modelId="{0CEFBA5E-A28F-440A-AE8C-CD5E51315AC5}" type="presOf" srcId="{8ECBA410-A921-49E7-9869-6DF0B67C0936}" destId="{8377576F-4D30-448E-813E-25269F6D1E0D}" srcOrd="1" destOrd="0" presId="urn:microsoft.com/office/officeart/2005/8/layout/process3"/>
    <dgm:cxn modelId="{9A543BB1-638D-48FC-A1AE-ED528782AF35}" srcId="{8ECBA410-A921-49E7-9869-6DF0B67C0936}" destId="{1BD0DDC5-9DDA-4AD2-87FF-1A0F5F585E45}" srcOrd="1" destOrd="0" parTransId="{4C8F8ED2-A09B-463D-B4B0-15D356AFE884}" sibTransId="{21A03E3E-D2F4-4350-ACCF-7BB6DBC951B3}"/>
    <dgm:cxn modelId="{5D8C0A63-9E6D-423D-97CB-205EED62442C}" srcId="{E9EF0075-1B51-4D07-BF5D-04B3F89E319C}" destId="{22702471-A6B4-4D5A-93DE-ED89D3665183}" srcOrd="2" destOrd="0" parTransId="{F6E700AA-7428-48D9-AD01-A64785A2DD71}" sibTransId="{835BA0A8-B757-43EA-8595-656538E470EE}"/>
    <dgm:cxn modelId="{57E8CBC9-560C-4EC5-BF4B-A30D0135481E}" type="presOf" srcId="{E9EF0075-1B51-4D07-BF5D-04B3F89E319C}" destId="{77E78991-E47B-4D3F-8B1C-6DA296752B57}" srcOrd="1" destOrd="0" presId="urn:microsoft.com/office/officeart/2005/8/layout/process3"/>
    <dgm:cxn modelId="{6F34E2AD-C41D-4EA3-B235-2A61A462A68B}" type="presOf" srcId="{D74764E8-3DAE-48DD-BABF-580C0983C287}" destId="{1DBD9230-DF04-4BF9-BC9D-A5DAAFC06473}" srcOrd="0" destOrd="0" presId="urn:microsoft.com/office/officeart/2005/8/layout/process3"/>
    <dgm:cxn modelId="{EE83B188-2269-4E79-B2A5-18A393EFC04A}" type="presOf" srcId="{1BD0DDC5-9DDA-4AD2-87FF-1A0F5F585E45}" destId="{AFC03100-3D21-4791-936F-85C77130051C}" srcOrd="0" destOrd="1" presId="urn:microsoft.com/office/officeart/2005/8/layout/process3"/>
    <dgm:cxn modelId="{BA9EB762-B2CC-4403-8629-89D65FF92AFA}" type="presOf" srcId="{926F7603-A5CF-4691-8953-1EBA13A8F371}" destId="{CF55AEFA-1926-49CD-BAF9-16991174E909}" srcOrd="1" destOrd="0" presId="urn:microsoft.com/office/officeart/2005/8/layout/process3"/>
    <dgm:cxn modelId="{18248FC9-E00F-45F6-97B6-32D3516D44AB}" srcId="{8ECBA410-A921-49E7-9869-6DF0B67C0936}" destId="{07348F83-5A89-444B-A536-5D818EE5AF44}" srcOrd="0" destOrd="0" parTransId="{D8BB3FC2-D363-4892-988B-C6A1887F1205}" sibTransId="{7796A7D3-D558-49D4-841C-C1CD7D37290B}"/>
    <dgm:cxn modelId="{23AE8C0D-CD6B-4699-BE7F-2CA8D2411BFC}" type="presParOf" srcId="{1DBD9230-DF04-4BF9-BC9D-A5DAAFC06473}" destId="{536C6F6D-67E5-4AE4-9A5D-528A4A18AA52}" srcOrd="0" destOrd="0" presId="urn:microsoft.com/office/officeart/2005/8/layout/process3"/>
    <dgm:cxn modelId="{9AE25FB8-F573-4C4D-8E71-F13288E97A74}" type="presParOf" srcId="{536C6F6D-67E5-4AE4-9A5D-528A4A18AA52}" destId="{31AAFBEC-117D-4FD0-A6C5-AAA62930E884}" srcOrd="0" destOrd="0" presId="urn:microsoft.com/office/officeart/2005/8/layout/process3"/>
    <dgm:cxn modelId="{9D278023-7753-417B-BB27-224AA910C0B5}" type="presParOf" srcId="{536C6F6D-67E5-4AE4-9A5D-528A4A18AA52}" destId="{8377576F-4D30-448E-813E-25269F6D1E0D}" srcOrd="1" destOrd="0" presId="urn:microsoft.com/office/officeart/2005/8/layout/process3"/>
    <dgm:cxn modelId="{D241958D-BFE7-4BC5-806F-2B3D9DBC87B2}" type="presParOf" srcId="{536C6F6D-67E5-4AE4-9A5D-528A4A18AA52}" destId="{AFC03100-3D21-4791-936F-85C77130051C}" srcOrd="2" destOrd="0" presId="urn:microsoft.com/office/officeart/2005/8/layout/process3"/>
    <dgm:cxn modelId="{B1B0A113-A26A-449A-94A8-C48BE34E9003}" type="presParOf" srcId="{1DBD9230-DF04-4BF9-BC9D-A5DAAFC06473}" destId="{4235DD75-B2D3-4AF7-AA77-D9A6B855C63A}" srcOrd="1" destOrd="0" presId="urn:microsoft.com/office/officeart/2005/8/layout/process3"/>
    <dgm:cxn modelId="{238A8F7E-84EF-4A44-A211-FF3E2C47F020}" type="presParOf" srcId="{4235DD75-B2D3-4AF7-AA77-D9A6B855C63A}" destId="{CF55AEFA-1926-49CD-BAF9-16991174E909}" srcOrd="0" destOrd="0" presId="urn:microsoft.com/office/officeart/2005/8/layout/process3"/>
    <dgm:cxn modelId="{1AB101C2-F95E-4C9B-8CDF-006F2115AD01}" type="presParOf" srcId="{1DBD9230-DF04-4BF9-BC9D-A5DAAFC06473}" destId="{3BCEACBA-CB86-432C-AED7-0C8C9D7DA86A}" srcOrd="2" destOrd="0" presId="urn:microsoft.com/office/officeart/2005/8/layout/process3"/>
    <dgm:cxn modelId="{458D3BC9-837B-466E-9086-BDEE0B5F4AEB}" type="presParOf" srcId="{3BCEACBA-CB86-432C-AED7-0C8C9D7DA86A}" destId="{DB9E515B-36F4-4041-A44A-A11063E3C674}" srcOrd="0" destOrd="0" presId="urn:microsoft.com/office/officeart/2005/8/layout/process3"/>
    <dgm:cxn modelId="{34E9EEF2-3BC5-4C96-82AF-144B31C9EB96}" type="presParOf" srcId="{3BCEACBA-CB86-432C-AED7-0C8C9D7DA86A}" destId="{77E78991-E47B-4D3F-8B1C-6DA296752B57}" srcOrd="1" destOrd="0" presId="urn:microsoft.com/office/officeart/2005/8/layout/process3"/>
    <dgm:cxn modelId="{D792BE76-4B6D-42E9-A65F-38B73E060BB8}" type="presParOf" srcId="{3BCEACBA-CB86-432C-AED7-0C8C9D7DA86A}" destId="{377091ED-7995-4AF4-91A5-0B94003DA216}"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656875-95A2-4BF7-AF10-F8DB714F14DE}" type="doc">
      <dgm:prSet loTypeId="urn:microsoft.com/office/officeart/2005/8/layout/hProcess9" loCatId="process" qsTypeId="urn:microsoft.com/office/officeart/2005/8/quickstyle/simple1" qsCatId="simple" csTypeId="urn:microsoft.com/office/officeart/2005/8/colors/accent1_2" csCatId="accent1" phldr="1"/>
      <dgm:spPr/>
    </dgm:pt>
    <dgm:pt modelId="{7AE5D70E-DE5D-4B76-B83A-98837489BDFE}">
      <dgm:prSet phldrT="[Text]"/>
      <dgm:spPr/>
      <dgm:t>
        <a:bodyPr/>
        <a:lstStyle/>
        <a:p>
          <a:r>
            <a:rPr lang="en-US" smtClean="0"/>
            <a:t>Using BeautifulSoup to get data from Wikipedia</a:t>
          </a:r>
          <a:endParaRPr lang="en-US"/>
        </a:p>
      </dgm:t>
    </dgm:pt>
    <dgm:pt modelId="{33A91068-28B5-4F35-8F76-6530321FC629}" type="parTrans" cxnId="{8E8817A9-E9BE-4206-8486-555CD8293B5A}">
      <dgm:prSet/>
      <dgm:spPr/>
      <dgm:t>
        <a:bodyPr/>
        <a:lstStyle/>
        <a:p>
          <a:endParaRPr lang="en-US"/>
        </a:p>
      </dgm:t>
    </dgm:pt>
    <dgm:pt modelId="{6A09803E-82CE-4E9A-BEED-16C72AAEACF0}" type="sibTrans" cxnId="{8E8817A9-E9BE-4206-8486-555CD8293B5A}">
      <dgm:prSet/>
      <dgm:spPr/>
      <dgm:t>
        <a:bodyPr/>
        <a:lstStyle/>
        <a:p>
          <a:endParaRPr lang="en-US"/>
        </a:p>
      </dgm:t>
    </dgm:pt>
    <dgm:pt modelId="{8E1AA3D9-1273-41A2-8744-C9D3FCFAF6AD}">
      <dgm:prSet phldrT="[Text]"/>
      <dgm:spPr/>
      <dgm:t>
        <a:bodyPr/>
        <a:lstStyle/>
        <a:p>
          <a:r>
            <a:rPr lang="en-US" smtClean="0"/>
            <a:t>Extract rows and columns</a:t>
          </a:r>
          <a:endParaRPr lang="en-US"/>
        </a:p>
      </dgm:t>
    </dgm:pt>
    <dgm:pt modelId="{03A68EEB-75AB-412B-9AE1-407DBB94301C}" type="parTrans" cxnId="{32CA2EA1-C146-451E-9F18-87940A4BA88C}">
      <dgm:prSet/>
      <dgm:spPr/>
      <dgm:t>
        <a:bodyPr/>
        <a:lstStyle/>
        <a:p>
          <a:endParaRPr lang="en-US"/>
        </a:p>
      </dgm:t>
    </dgm:pt>
    <dgm:pt modelId="{E6BAFD11-E9AB-4B78-8864-C0C0665DB9FC}" type="sibTrans" cxnId="{32CA2EA1-C146-451E-9F18-87940A4BA88C}">
      <dgm:prSet/>
      <dgm:spPr/>
      <dgm:t>
        <a:bodyPr/>
        <a:lstStyle/>
        <a:p>
          <a:endParaRPr lang="en-US"/>
        </a:p>
      </dgm:t>
    </dgm:pt>
    <dgm:pt modelId="{1A7141AE-19B9-495B-AE30-302318E38830}">
      <dgm:prSet phldrT="[Text]"/>
      <dgm:spPr/>
      <dgm:t>
        <a:bodyPr/>
        <a:lstStyle/>
        <a:p>
          <a:r>
            <a:rPr lang="en-US" smtClean="0"/>
            <a:t>Create DataFrame</a:t>
          </a:r>
          <a:endParaRPr lang="en-US"/>
        </a:p>
      </dgm:t>
    </dgm:pt>
    <dgm:pt modelId="{CE4EBB2B-15B8-4560-A42D-A5A0514CBE8D}" type="parTrans" cxnId="{E0C9E234-D7F0-4394-99E1-85FCCEF49DE2}">
      <dgm:prSet/>
      <dgm:spPr/>
      <dgm:t>
        <a:bodyPr/>
        <a:lstStyle/>
        <a:p>
          <a:endParaRPr lang="en-US"/>
        </a:p>
      </dgm:t>
    </dgm:pt>
    <dgm:pt modelId="{FF7B12AE-2F97-4C1E-9A6E-993D10302161}" type="sibTrans" cxnId="{E0C9E234-D7F0-4394-99E1-85FCCEF49DE2}">
      <dgm:prSet/>
      <dgm:spPr/>
      <dgm:t>
        <a:bodyPr/>
        <a:lstStyle/>
        <a:p>
          <a:endParaRPr lang="en-US"/>
        </a:p>
      </dgm:t>
    </dgm:pt>
    <dgm:pt modelId="{FE870701-6FCD-439A-939C-1F929A6F5AE2}">
      <dgm:prSet phldrT="[Text]"/>
      <dgm:spPr/>
      <dgm:t>
        <a:bodyPr/>
        <a:lstStyle/>
        <a:p>
          <a:r>
            <a:rPr lang="en-US" smtClean="0"/>
            <a:t>Export data to CSV file</a:t>
          </a:r>
          <a:endParaRPr lang="en-US"/>
        </a:p>
      </dgm:t>
    </dgm:pt>
    <dgm:pt modelId="{5F1F23B3-271C-44CB-B753-3E9D0DB869D0}" type="parTrans" cxnId="{1ACB3F34-BC2C-4AC0-8FA4-F50662FDC2EC}">
      <dgm:prSet/>
      <dgm:spPr/>
      <dgm:t>
        <a:bodyPr/>
        <a:lstStyle/>
        <a:p>
          <a:endParaRPr lang="en-US"/>
        </a:p>
      </dgm:t>
    </dgm:pt>
    <dgm:pt modelId="{7F8F8B87-0CE4-449F-8585-68424C71B623}" type="sibTrans" cxnId="{1ACB3F34-BC2C-4AC0-8FA4-F50662FDC2EC}">
      <dgm:prSet/>
      <dgm:spPr/>
      <dgm:t>
        <a:bodyPr/>
        <a:lstStyle/>
        <a:p>
          <a:endParaRPr lang="en-US"/>
        </a:p>
      </dgm:t>
    </dgm:pt>
    <dgm:pt modelId="{7C6B5650-265C-4D01-96C7-E77A0CB95C22}" type="pres">
      <dgm:prSet presAssocID="{FA656875-95A2-4BF7-AF10-F8DB714F14DE}" presName="CompostProcess" presStyleCnt="0">
        <dgm:presLayoutVars>
          <dgm:dir/>
          <dgm:resizeHandles val="exact"/>
        </dgm:presLayoutVars>
      </dgm:prSet>
      <dgm:spPr/>
    </dgm:pt>
    <dgm:pt modelId="{0CA01871-1FF2-457C-905B-1910DC5721B7}" type="pres">
      <dgm:prSet presAssocID="{FA656875-95A2-4BF7-AF10-F8DB714F14DE}" presName="arrow" presStyleLbl="bgShp" presStyleIdx="0" presStyleCnt="1"/>
      <dgm:spPr/>
    </dgm:pt>
    <dgm:pt modelId="{FAF9DEE5-8607-4F60-A531-E0625B66DE88}" type="pres">
      <dgm:prSet presAssocID="{FA656875-95A2-4BF7-AF10-F8DB714F14DE}" presName="linearProcess" presStyleCnt="0"/>
      <dgm:spPr/>
    </dgm:pt>
    <dgm:pt modelId="{C838AE4E-B2B9-4998-B44E-26946B2B38C3}" type="pres">
      <dgm:prSet presAssocID="{7AE5D70E-DE5D-4B76-B83A-98837489BDFE}" presName="textNode" presStyleLbl="node1" presStyleIdx="0" presStyleCnt="4">
        <dgm:presLayoutVars>
          <dgm:bulletEnabled val="1"/>
        </dgm:presLayoutVars>
      </dgm:prSet>
      <dgm:spPr/>
      <dgm:t>
        <a:bodyPr/>
        <a:lstStyle/>
        <a:p>
          <a:endParaRPr lang="en-US"/>
        </a:p>
      </dgm:t>
    </dgm:pt>
    <dgm:pt modelId="{41A2CCF8-30C6-47C8-A777-9D82408FDCB9}" type="pres">
      <dgm:prSet presAssocID="{6A09803E-82CE-4E9A-BEED-16C72AAEACF0}" presName="sibTrans" presStyleCnt="0"/>
      <dgm:spPr/>
    </dgm:pt>
    <dgm:pt modelId="{C1B36C67-0F44-4284-83CD-465618179DFC}" type="pres">
      <dgm:prSet presAssocID="{8E1AA3D9-1273-41A2-8744-C9D3FCFAF6AD}" presName="textNode" presStyleLbl="node1" presStyleIdx="1" presStyleCnt="4">
        <dgm:presLayoutVars>
          <dgm:bulletEnabled val="1"/>
        </dgm:presLayoutVars>
      </dgm:prSet>
      <dgm:spPr/>
      <dgm:t>
        <a:bodyPr/>
        <a:lstStyle/>
        <a:p>
          <a:endParaRPr lang="en-US"/>
        </a:p>
      </dgm:t>
    </dgm:pt>
    <dgm:pt modelId="{785D108A-59E1-47BF-9A02-828EB339FF59}" type="pres">
      <dgm:prSet presAssocID="{E6BAFD11-E9AB-4B78-8864-C0C0665DB9FC}" presName="sibTrans" presStyleCnt="0"/>
      <dgm:spPr/>
    </dgm:pt>
    <dgm:pt modelId="{08A77262-5AA0-4641-ADDE-AADC7802A5A0}" type="pres">
      <dgm:prSet presAssocID="{1A7141AE-19B9-495B-AE30-302318E38830}" presName="textNode" presStyleLbl="node1" presStyleIdx="2" presStyleCnt="4">
        <dgm:presLayoutVars>
          <dgm:bulletEnabled val="1"/>
        </dgm:presLayoutVars>
      </dgm:prSet>
      <dgm:spPr/>
      <dgm:t>
        <a:bodyPr/>
        <a:lstStyle/>
        <a:p>
          <a:endParaRPr lang="en-US"/>
        </a:p>
      </dgm:t>
    </dgm:pt>
    <dgm:pt modelId="{3FEBE342-4890-4ACA-9375-3135BAB34B5D}" type="pres">
      <dgm:prSet presAssocID="{FF7B12AE-2F97-4C1E-9A6E-993D10302161}" presName="sibTrans" presStyleCnt="0"/>
      <dgm:spPr/>
    </dgm:pt>
    <dgm:pt modelId="{93ED1CFB-6CD6-4271-A986-D3C809C102D5}" type="pres">
      <dgm:prSet presAssocID="{FE870701-6FCD-439A-939C-1F929A6F5AE2}" presName="textNode" presStyleLbl="node1" presStyleIdx="3" presStyleCnt="4">
        <dgm:presLayoutVars>
          <dgm:bulletEnabled val="1"/>
        </dgm:presLayoutVars>
      </dgm:prSet>
      <dgm:spPr/>
      <dgm:t>
        <a:bodyPr/>
        <a:lstStyle/>
        <a:p>
          <a:endParaRPr lang="en-US"/>
        </a:p>
      </dgm:t>
    </dgm:pt>
  </dgm:ptLst>
  <dgm:cxnLst>
    <dgm:cxn modelId="{8E8817A9-E9BE-4206-8486-555CD8293B5A}" srcId="{FA656875-95A2-4BF7-AF10-F8DB714F14DE}" destId="{7AE5D70E-DE5D-4B76-B83A-98837489BDFE}" srcOrd="0" destOrd="0" parTransId="{33A91068-28B5-4F35-8F76-6530321FC629}" sibTransId="{6A09803E-82CE-4E9A-BEED-16C72AAEACF0}"/>
    <dgm:cxn modelId="{031E773C-1192-4E76-90D8-E3ED135352D1}" type="presOf" srcId="{1A7141AE-19B9-495B-AE30-302318E38830}" destId="{08A77262-5AA0-4641-ADDE-AADC7802A5A0}" srcOrd="0" destOrd="0" presId="urn:microsoft.com/office/officeart/2005/8/layout/hProcess9"/>
    <dgm:cxn modelId="{32CA2EA1-C146-451E-9F18-87940A4BA88C}" srcId="{FA656875-95A2-4BF7-AF10-F8DB714F14DE}" destId="{8E1AA3D9-1273-41A2-8744-C9D3FCFAF6AD}" srcOrd="1" destOrd="0" parTransId="{03A68EEB-75AB-412B-9AE1-407DBB94301C}" sibTransId="{E6BAFD11-E9AB-4B78-8864-C0C0665DB9FC}"/>
    <dgm:cxn modelId="{1ACB3F34-BC2C-4AC0-8FA4-F50662FDC2EC}" srcId="{FA656875-95A2-4BF7-AF10-F8DB714F14DE}" destId="{FE870701-6FCD-439A-939C-1F929A6F5AE2}" srcOrd="3" destOrd="0" parTransId="{5F1F23B3-271C-44CB-B753-3E9D0DB869D0}" sibTransId="{7F8F8B87-0CE4-449F-8585-68424C71B623}"/>
    <dgm:cxn modelId="{C1A4158C-FF89-49CB-BF21-7EDFD0996E9B}" type="presOf" srcId="{7AE5D70E-DE5D-4B76-B83A-98837489BDFE}" destId="{C838AE4E-B2B9-4998-B44E-26946B2B38C3}" srcOrd="0" destOrd="0" presId="urn:microsoft.com/office/officeart/2005/8/layout/hProcess9"/>
    <dgm:cxn modelId="{1DA372B6-3714-4233-B7C9-9CD6F24F11C8}" type="presOf" srcId="{FE870701-6FCD-439A-939C-1F929A6F5AE2}" destId="{93ED1CFB-6CD6-4271-A986-D3C809C102D5}" srcOrd="0" destOrd="0" presId="urn:microsoft.com/office/officeart/2005/8/layout/hProcess9"/>
    <dgm:cxn modelId="{E0C9E234-D7F0-4394-99E1-85FCCEF49DE2}" srcId="{FA656875-95A2-4BF7-AF10-F8DB714F14DE}" destId="{1A7141AE-19B9-495B-AE30-302318E38830}" srcOrd="2" destOrd="0" parTransId="{CE4EBB2B-15B8-4560-A42D-A5A0514CBE8D}" sibTransId="{FF7B12AE-2F97-4C1E-9A6E-993D10302161}"/>
    <dgm:cxn modelId="{5C094E25-849B-4BB1-B14D-3D75106364B8}" type="presOf" srcId="{8E1AA3D9-1273-41A2-8744-C9D3FCFAF6AD}" destId="{C1B36C67-0F44-4284-83CD-465618179DFC}" srcOrd="0" destOrd="0" presId="urn:microsoft.com/office/officeart/2005/8/layout/hProcess9"/>
    <dgm:cxn modelId="{5961851E-F874-4D70-BE65-E68269E2B7EC}" type="presOf" srcId="{FA656875-95A2-4BF7-AF10-F8DB714F14DE}" destId="{7C6B5650-265C-4D01-96C7-E77A0CB95C22}" srcOrd="0" destOrd="0" presId="urn:microsoft.com/office/officeart/2005/8/layout/hProcess9"/>
    <dgm:cxn modelId="{621CB80D-48D5-43E6-8BEC-5F606B7EB519}" type="presParOf" srcId="{7C6B5650-265C-4D01-96C7-E77A0CB95C22}" destId="{0CA01871-1FF2-457C-905B-1910DC5721B7}" srcOrd="0" destOrd="0" presId="urn:microsoft.com/office/officeart/2005/8/layout/hProcess9"/>
    <dgm:cxn modelId="{82DFC612-B1FF-4825-BF08-294547B45B3D}" type="presParOf" srcId="{7C6B5650-265C-4D01-96C7-E77A0CB95C22}" destId="{FAF9DEE5-8607-4F60-A531-E0625B66DE88}" srcOrd="1" destOrd="0" presId="urn:microsoft.com/office/officeart/2005/8/layout/hProcess9"/>
    <dgm:cxn modelId="{14DCC712-A272-4785-919E-FBEF41ED97E2}" type="presParOf" srcId="{FAF9DEE5-8607-4F60-A531-E0625B66DE88}" destId="{C838AE4E-B2B9-4998-B44E-26946B2B38C3}" srcOrd="0" destOrd="0" presId="urn:microsoft.com/office/officeart/2005/8/layout/hProcess9"/>
    <dgm:cxn modelId="{152FE7AC-F9E8-4ABB-9EE2-7A166C38BF53}" type="presParOf" srcId="{FAF9DEE5-8607-4F60-A531-E0625B66DE88}" destId="{41A2CCF8-30C6-47C8-A777-9D82408FDCB9}" srcOrd="1" destOrd="0" presId="urn:microsoft.com/office/officeart/2005/8/layout/hProcess9"/>
    <dgm:cxn modelId="{F6D37B01-FD25-45B9-8146-D04F9B45B0A4}" type="presParOf" srcId="{FAF9DEE5-8607-4F60-A531-E0625B66DE88}" destId="{C1B36C67-0F44-4284-83CD-465618179DFC}" srcOrd="2" destOrd="0" presId="urn:microsoft.com/office/officeart/2005/8/layout/hProcess9"/>
    <dgm:cxn modelId="{F9ECE38D-FE55-44F2-B324-2F7612C2D0D7}" type="presParOf" srcId="{FAF9DEE5-8607-4F60-A531-E0625B66DE88}" destId="{785D108A-59E1-47BF-9A02-828EB339FF59}" srcOrd="3" destOrd="0" presId="urn:microsoft.com/office/officeart/2005/8/layout/hProcess9"/>
    <dgm:cxn modelId="{892E0646-BB30-4CDC-B4A5-348B71519D55}" type="presParOf" srcId="{FAF9DEE5-8607-4F60-A531-E0625B66DE88}" destId="{08A77262-5AA0-4641-ADDE-AADC7802A5A0}" srcOrd="4" destOrd="0" presId="urn:microsoft.com/office/officeart/2005/8/layout/hProcess9"/>
    <dgm:cxn modelId="{3200BAE5-452B-4B98-9AE3-43127A79B755}" type="presParOf" srcId="{FAF9DEE5-8607-4F60-A531-E0625B66DE88}" destId="{3FEBE342-4890-4ACA-9375-3135BAB34B5D}" srcOrd="5" destOrd="0" presId="urn:microsoft.com/office/officeart/2005/8/layout/hProcess9"/>
    <dgm:cxn modelId="{835A3CD8-45E6-44F5-B343-7029847F412B}" type="presParOf" srcId="{FAF9DEE5-8607-4F60-A531-E0625B66DE88}" destId="{93ED1CFB-6CD6-4271-A986-D3C809C102D5}"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656875-95A2-4BF7-AF10-F8DB714F14DE}" type="doc">
      <dgm:prSet loTypeId="urn:microsoft.com/office/officeart/2005/8/layout/hProcess9" loCatId="process" qsTypeId="urn:microsoft.com/office/officeart/2005/8/quickstyle/simple1" qsCatId="simple" csTypeId="urn:microsoft.com/office/officeart/2005/8/colors/accent1_2" csCatId="accent1" phldr="1"/>
      <dgm:spPr/>
    </dgm:pt>
    <dgm:pt modelId="{7AE5D70E-DE5D-4B76-B83A-98837489BDFE}">
      <dgm:prSet phldrT="[Text]"/>
      <dgm:spPr/>
      <dgm:t>
        <a:bodyPr/>
        <a:lstStyle/>
        <a:p>
          <a:r>
            <a:rPr lang="en-US" smtClean="0"/>
            <a:t>Load dataset</a:t>
          </a:r>
          <a:endParaRPr lang="en-US"/>
        </a:p>
      </dgm:t>
    </dgm:pt>
    <dgm:pt modelId="{33A91068-28B5-4F35-8F76-6530321FC629}" type="parTrans" cxnId="{8E8817A9-E9BE-4206-8486-555CD8293B5A}">
      <dgm:prSet/>
      <dgm:spPr/>
      <dgm:t>
        <a:bodyPr/>
        <a:lstStyle/>
        <a:p>
          <a:endParaRPr lang="en-US"/>
        </a:p>
      </dgm:t>
    </dgm:pt>
    <dgm:pt modelId="{6A09803E-82CE-4E9A-BEED-16C72AAEACF0}" type="sibTrans" cxnId="{8E8817A9-E9BE-4206-8486-555CD8293B5A}">
      <dgm:prSet/>
      <dgm:spPr/>
      <dgm:t>
        <a:bodyPr/>
        <a:lstStyle/>
        <a:p>
          <a:endParaRPr lang="en-US"/>
        </a:p>
      </dgm:t>
    </dgm:pt>
    <dgm:pt modelId="{8E1AA3D9-1273-41A2-8744-C9D3FCFAF6AD}">
      <dgm:prSet phldrT="[Text]"/>
      <dgm:spPr/>
      <dgm:t>
        <a:bodyPr/>
        <a:lstStyle/>
        <a:p>
          <a:r>
            <a:rPr lang="en-US" smtClean="0"/>
            <a:t>Checking missing values and data types</a:t>
          </a:r>
          <a:endParaRPr lang="en-US"/>
        </a:p>
      </dgm:t>
    </dgm:pt>
    <dgm:pt modelId="{03A68EEB-75AB-412B-9AE1-407DBB94301C}" type="parTrans" cxnId="{32CA2EA1-C146-451E-9F18-87940A4BA88C}">
      <dgm:prSet/>
      <dgm:spPr/>
      <dgm:t>
        <a:bodyPr/>
        <a:lstStyle/>
        <a:p>
          <a:endParaRPr lang="en-US"/>
        </a:p>
      </dgm:t>
    </dgm:pt>
    <dgm:pt modelId="{E6BAFD11-E9AB-4B78-8864-C0C0665DB9FC}" type="sibTrans" cxnId="{32CA2EA1-C146-451E-9F18-87940A4BA88C}">
      <dgm:prSet/>
      <dgm:spPr/>
      <dgm:t>
        <a:bodyPr/>
        <a:lstStyle/>
        <a:p>
          <a:endParaRPr lang="en-US"/>
        </a:p>
      </dgm:t>
    </dgm:pt>
    <dgm:pt modelId="{1A7141AE-19B9-495B-AE30-302318E38830}">
      <dgm:prSet phldrT="[Text]"/>
      <dgm:spPr/>
      <dgm:t>
        <a:bodyPr/>
        <a:lstStyle/>
        <a:p>
          <a:r>
            <a:rPr lang="en-US" smtClean="0"/>
            <a:t>Calculate the number of importance features and outcome</a:t>
          </a:r>
          <a:endParaRPr lang="en-US"/>
        </a:p>
      </dgm:t>
    </dgm:pt>
    <dgm:pt modelId="{CE4EBB2B-15B8-4560-A42D-A5A0514CBE8D}" type="parTrans" cxnId="{E0C9E234-D7F0-4394-99E1-85FCCEF49DE2}">
      <dgm:prSet/>
      <dgm:spPr/>
      <dgm:t>
        <a:bodyPr/>
        <a:lstStyle/>
        <a:p>
          <a:endParaRPr lang="en-US"/>
        </a:p>
      </dgm:t>
    </dgm:pt>
    <dgm:pt modelId="{FF7B12AE-2F97-4C1E-9A6E-993D10302161}" type="sibTrans" cxnId="{E0C9E234-D7F0-4394-99E1-85FCCEF49DE2}">
      <dgm:prSet/>
      <dgm:spPr/>
      <dgm:t>
        <a:bodyPr/>
        <a:lstStyle/>
        <a:p>
          <a:endParaRPr lang="en-US"/>
        </a:p>
      </dgm:t>
    </dgm:pt>
    <dgm:pt modelId="{FE870701-6FCD-439A-939C-1F929A6F5AE2}">
      <dgm:prSet phldrT="[Text]"/>
      <dgm:spPr/>
      <dgm:t>
        <a:bodyPr/>
        <a:lstStyle/>
        <a:p>
          <a:r>
            <a:rPr lang="en-US" smtClean="0"/>
            <a:t>Labeling outcome column</a:t>
          </a:r>
          <a:endParaRPr lang="en-US"/>
        </a:p>
      </dgm:t>
    </dgm:pt>
    <dgm:pt modelId="{5F1F23B3-271C-44CB-B753-3E9D0DB869D0}" type="parTrans" cxnId="{1ACB3F34-BC2C-4AC0-8FA4-F50662FDC2EC}">
      <dgm:prSet/>
      <dgm:spPr/>
      <dgm:t>
        <a:bodyPr/>
        <a:lstStyle/>
        <a:p>
          <a:endParaRPr lang="en-US"/>
        </a:p>
      </dgm:t>
    </dgm:pt>
    <dgm:pt modelId="{7F8F8B87-0CE4-449F-8585-68424C71B623}" type="sibTrans" cxnId="{1ACB3F34-BC2C-4AC0-8FA4-F50662FDC2EC}">
      <dgm:prSet/>
      <dgm:spPr/>
      <dgm:t>
        <a:bodyPr/>
        <a:lstStyle/>
        <a:p>
          <a:endParaRPr lang="en-US"/>
        </a:p>
      </dgm:t>
    </dgm:pt>
    <dgm:pt modelId="{2565CE5A-281F-4D24-B68E-DC6762803945}">
      <dgm:prSet phldrT="[Text]"/>
      <dgm:spPr/>
      <dgm:t>
        <a:bodyPr/>
        <a:lstStyle/>
        <a:p>
          <a:r>
            <a:rPr lang="en-US" smtClean="0"/>
            <a:t>Export data to CSV file</a:t>
          </a:r>
          <a:endParaRPr lang="en-US"/>
        </a:p>
      </dgm:t>
    </dgm:pt>
    <dgm:pt modelId="{DB35E102-BEFF-443D-A3AB-175E283AEAD3}" type="parTrans" cxnId="{34172E5D-0D89-4313-ACE8-D3D16A980EBA}">
      <dgm:prSet/>
      <dgm:spPr/>
      <dgm:t>
        <a:bodyPr/>
        <a:lstStyle/>
        <a:p>
          <a:endParaRPr lang="en-US"/>
        </a:p>
      </dgm:t>
    </dgm:pt>
    <dgm:pt modelId="{D7D66D5A-C50F-4474-B3F8-16CE44F3C520}" type="sibTrans" cxnId="{34172E5D-0D89-4313-ACE8-D3D16A980EBA}">
      <dgm:prSet/>
      <dgm:spPr/>
      <dgm:t>
        <a:bodyPr/>
        <a:lstStyle/>
        <a:p>
          <a:endParaRPr lang="en-US"/>
        </a:p>
      </dgm:t>
    </dgm:pt>
    <dgm:pt modelId="{7C6B5650-265C-4D01-96C7-E77A0CB95C22}" type="pres">
      <dgm:prSet presAssocID="{FA656875-95A2-4BF7-AF10-F8DB714F14DE}" presName="CompostProcess" presStyleCnt="0">
        <dgm:presLayoutVars>
          <dgm:dir/>
          <dgm:resizeHandles val="exact"/>
        </dgm:presLayoutVars>
      </dgm:prSet>
      <dgm:spPr/>
    </dgm:pt>
    <dgm:pt modelId="{0CA01871-1FF2-457C-905B-1910DC5721B7}" type="pres">
      <dgm:prSet presAssocID="{FA656875-95A2-4BF7-AF10-F8DB714F14DE}" presName="arrow" presStyleLbl="bgShp" presStyleIdx="0" presStyleCnt="1"/>
      <dgm:spPr/>
    </dgm:pt>
    <dgm:pt modelId="{FAF9DEE5-8607-4F60-A531-E0625B66DE88}" type="pres">
      <dgm:prSet presAssocID="{FA656875-95A2-4BF7-AF10-F8DB714F14DE}" presName="linearProcess" presStyleCnt="0"/>
      <dgm:spPr/>
    </dgm:pt>
    <dgm:pt modelId="{C838AE4E-B2B9-4998-B44E-26946B2B38C3}" type="pres">
      <dgm:prSet presAssocID="{7AE5D70E-DE5D-4B76-B83A-98837489BDFE}" presName="textNode" presStyleLbl="node1" presStyleIdx="0" presStyleCnt="5">
        <dgm:presLayoutVars>
          <dgm:bulletEnabled val="1"/>
        </dgm:presLayoutVars>
      </dgm:prSet>
      <dgm:spPr/>
      <dgm:t>
        <a:bodyPr/>
        <a:lstStyle/>
        <a:p>
          <a:endParaRPr lang="en-US"/>
        </a:p>
      </dgm:t>
    </dgm:pt>
    <dgm:pt modelId="{41A2CCF8-30C6-47C8-A777-9D82408FDCB9}" type="pres">
      <dgm:prSet presAssocID="{6A09803E-82CE-4E9A-BEED-16C72AAEACF0}" presName="sibTrans" presStyleCnt="0"/>
      <dgm:spPr/>
    </dgm:pt>
    <dgm:pt modelId="{C1B36C67-0F44-4284-83CD-465618179DFC}" type="pres">
      <dgm:prSet presAssocID="{8E1AA3D9-1273-41A2-8744-C9D3FCFAF6AD}" presName="textNode" presStyleLbl="node1" presStyleIdx="1" presStyleCnt="5">
        <dgm:presLayoutVars>
          <dgm:bulletEnabled val="1"/>
        </dgm:presLayoutVars>
      </dgm:prSet>
      <dgm:spPr/>
      <dgm:t>
        <a:bodyPr/>
        <a:lstStyle/>
        <a:p>
          <a:endParaRPr lang="en-US"/>
        </a:p>
      </dgm:t>
    </dgm:pt>
    <dgm:pt modelId="{785D108A-59E1-47BF-9A02-828EB339FF59}" type="pres">
      <dgm:prSet presAssocID="{E6BAFD11-E9AB-4B78-8864-C0C0665DB9FC}" presName="sibTrans" presStyleCnt="0"/>
      <dgm:spPr/>
    </dgm:pt>
    <dgm:pt modelId="{08A77262-5AA0-4641-ADDE-AADC7802A5A0}" type="pres">
      <dgm:prSet presAssocID="{1A7141AE-19B9-495B-AE30-302318E38830}" presName="textNode" presStyleLbl="node1" presStyleIdx="2" presStyleCnt="5">
        <dgm:presLayoutVars>
          <dgm:bulletEnabled val="1"/>
        </dgm:presLayoutVars>
      </dgm:prSet>
      <dgm:spPr/>
      <dgm:t>
        <a:bodyPr/>
        <a:lstStyle/>
        <a:p>
          <a:endParaRPr lang="en-US"/>
        </a:p>
      </dgm:t>
    </dgm:pt>
    <dgm:pt modelId="{3FEBE342-4890-4ACA-9375-3135BAB34B5D}" type="pres">
      <dgm:prSet presAssocID="{FF7B12AE-2F97-4C1E-9A6E-993D10302161}" presName="sibTrans" presStyleCnt="0"/>
      <dgm:spPr/>
    </dgm:pt>
    <dgm:pt modelId="{93ED1CFB-6CD6-4271-A986-D3C809C102D5}" type="pres">
      <dgm:prSet presAssocID="{FE870701-6FCD-439A-939C-1F929A6F5AE2}" presName="textNode" presStyleLbl="node1" presStyleIdx="3" presStyleCnt="5">
        <dgm:presLayoutVars>
          <dgm:bulletEnabled val="1"/>
        </dgm:presLayoutVars>
      </dgm:prSet>
      <dgm:spPr/>
      <dgm:t>
        <a:bodyPr/>
        <a:lstStyle/>
        <a:p>
          <a:endParaRPr lang="en-US"/>
        </a:p>
      </dgm:t>
    </dgm:pt>
    <dgm:pt modelId="{AA201008-9A11-4BE1-97AD-FFE911128026}" type="pres">
      <dgm:prSet presAssocID="{7F8F8B87-0CE4-449F-8585-68424C71B623}" presName="sibTrans" presStyleCnt="0"/>
      <dgm:spPr/>
    </dgm:pt>
    <dgm:pt modelId="{C5F5148D-F730-41F1-8E69-A60ED04AE994}" type="pres">
      <dgm:prSet presAssocID="{2565CE5A-281F-4D24-B68E-DC6762803945}" presName="textNode" presStyleLbl="node1" presStyleIdx="4" presStyleCnt="5">
        <dgm:presLayoutVars>
          <dgm:bulletEnabled val="1"/>
        </dgm:presLayoutVars>
      </dgm:prSet>
      <dgm:spPr/>
      <dgm:t>
        <a:bodyPr/>
        <a:lstStyle/>
        <a:p>
          <a:endParaRPr lang="en-US"/>
        </a:p>
      </dgm:t>
    </dgm:pt>
  </dgm:ptLst>
  <dgm:cxnLst>
    <dgm:cxn modelId="{8E8817A9-E9BE-4206-8486-555CD8293B5A}" srcId="{FA656875-95A2-4BF7-AF10-F8DB714F14DE}" destId="{7AE5D70E-DE5D-4B76-B83A-98837489BDFE}" srcOrd="0" destOrd="0" parTransId="{33A91068-28B5-4F35-8F76-6530321FC629}" sibTransId="{6A09803E-82CE-4E9A-BEED-16C72AAEACF0}"/>
    <dgm:cxn modelId="{031E773C-1192-4E76-90D8-E3ED135352D1}" type="presOf" srcId="{1A7141AE-19B9-495B-AE30-302318E38830}" destId="{08A77262-5AA0-4641-ADDE-AADC7802A5A0}" srcOrd="0" destOrd="0" presId="urn:microsoft.com/office/officeart/2005/8/layout/hProcess9"/>
    <dgm:cxn modelId="{32CA2EA1-C146-451E-9F18-87940A4BA88C}" srcId="{FA656875-95A2-4BF7-AF10-F8DB714F14DE}" destId="{8E1AA3D9-1273-41A2-8744-C9D3FCFAF6AD}" srcOrd="1" destOrd="0" parTransId="{03A68EEB-75AB-412B-9AE1-407DBB94301C}" sibTransId="{E6BAFD11-E9AB-4B78-8864-C0C0665DB9FC}"/>
    <dgm:cxn modelId="{1ACB3F34-BC2C-4AC0-8FA4-F50662FDC2EC}" srcId="{FA656875-95A2-4BF7-AF10-F8DB714F14DE}" destId="{FE870701-6FCD-439A-939C-1F929A6F5AE2}" srcOrd="3" destOrd="0" parTransId="{5F1F23B3-271C-44CB-B753-3E9D0DB869D0}" sibTransId="{7F8F8B87-0CE4-449F-8585-68424C71B623}"/>
    <dgm:cxn modelId="{34172E5D-0D89-4313-ACE8-D3D16A980EBA}" srcId="{FA656875-95A2-4BF7-AF10-F8DB714F14DE}" destId="{2565CE5A-281F-4D24-B68E-DC6762803945}" srcOrd="4" destOrd="0" parTransId="{DB35E102-BEFF-443D-A3AB-175E283AEAD3}" sibTransId="{D7D66D5A-C50F-4474-B3F8-16CE44F3C520}"/>
    <dgm:cxn modelId="{A0DDB4B2-6DF2-4BFF-9086-F64CD6DD4064}" type="presOf" srcId="{2565CE5A-281F-4D24-B68E-DC6762803945}" destId="{C5F5148D-F730-41F1-8E69-A60ED04AE994}" srcOrd="0" destOrd="0" presId="urn:microsoft.com/office/officeart/2005/8/layout/hProcess9"/>
    <dgm:cxn modelId="{C1A4158C-FF89-49CB-BF21-7EDFD0996E9B}" type="presOf" srcId="{7AE5D70E-DE5D-4B76-B83A-98837489BDFE}" destId="{C838AE4E-B2B9-4998-B44E-26946B2B38C3}" srcOrd="0" destOrd="0" presId="urn:microsoft.com/office/officeart/2005/8/layout/hProcess9"/>
    <dgm:cxn modelId="{1DA372B6-3714-4233-B7C9-9CD6F24F11C8}" type="presOf" srcId="{FE870701-6FCD-439A-939C-1F929A6F5AE2}" destId="{93ED1CFB-6CD6-4271-A986-D3C809C102D5}" srcOrd="0" destOrd="0" presId="urn:microsoft.com/office/officeart/2005/8/layout/hProcess9"/>
    <dgm:cxn modelId="{E0C9E234-D7F0-4394-99E1-85FCCEF49DE2}" srcId="{FA656875-95A2-4BF7-AF10-F8DB714F14DE}" destId="{1A7141AE-19B9-495B-AE30-302318E38830}" srcOrd="2" destOrd="0" parTransId="{CE4EBB2B-15B8-4560-A42D-A5A0514CBE8D}" sibTransId="{FF7B12AE-2F97-4C1E-9A6E-993D10302161}"/>
    <dgm:cxn modelId="{5C094E25-849B-4BB1-B14D-3D75106364B8}" type="presOf" srcId="{8E1AA3D9-1273-41A2-8744-C9D3FCFAF6AD}" destId="{C1B36C67-0F44-4284-83CD-465618179DFC}" srcOrd="0" destOrd="0" presId="urn:microsoft.com/office/officeart/2005/8/layout/hProcess9"/>
    <dgm:cxn modelId="{5961851E-F874-4D70-BE65-E68269E2B7EC}" type="presOf" srcId="{FA656875-95A2-4BF7-AF10-F8DB714F14DE}" destId="{7C6B5650-265C-4D01-96C7-E77A0CB95C22}" srcOrd="0" destOrd="0" presId="urn:microsoft.com/office/officeart/2005/8/layout/hProcess9"/>
    <dgm:cxn modelId="{621CB80D-48D5-43E6-8BEC-5F606B7EB519}" type="presParOf" srcId="{7C6B5650-265C-4D01-96C7-E77A0CB95C22}" destId="{0CA01871-1FF2-457C-905B-1910DC5721B7}" srcOrd="0" destOrd="0" presId="urn:microsoft.com/office/officeart/2005/8/layout/hProcess9"/>
    <dgm:cxn modelId="{82DFC612-B1FF-4825-BF08-294547B45B3D}" type="presParOf" srcId="{7C6B5650-265C-4D01-96C7-E77A0CB95C22}" destId="{FAF9DEE5-8607-4F60-A531-E0625B66DE88}" srcOrd="1" destOrd="0" presId="urn:microsoft.com/office/officeart/2005/8/layout/hProcess9"/>
    <dgm:cxn modelId="{14DCC712-A272-4785-919E-FBEF41ED97E2}" type="presParOf" srcId="{FAF9DEE5-8607-4F60-A531-E0625B66DE88}" destId="{C838AE4E-B2B9-4998-B44E-26946B2B38C3}" srcOrd="0" destOrd="0" presId="urn:microsoft.com/office/officeart/2005/8/layout/hProcess9"/>
    <dgm:cxn modelId="{152FE7AC-F9E8-4ABB-9EE2-7A166C38BF53}" type="presParOf" srcId="{FAF9DEE5-8607-4F60-A531-E0625B66DE88}" destId="{41A2CCF8-30C6-47C8-A777-9D82408FDCB9}" srcOrd="1" destOrd="0" presId="urn:microsoft.com/office/officeart/2005/8/layout/hProcess9"/>
    <dgm:cxn modelId="{F6D37B01-FD25-45B9-8146-D04F9B45B0A4}" type="presParOf" srcId="{FAF9DEE5-8607-4F60-A531-E0625B66DE88}" destId="{C1B36C67-0F44-4284-83CD-465618179DFC}" srcOrd="2" destOrd="0" presId="urn:microsoft.com/office/officeart/2005/8/layout/hProcess9"/>
    <dgm:cxn modelId="{F9ECE38D-FE55-44F2-B324-2F7612C2D0D7}" type="presParOf" srcId="{FAF9DEE5-8607-4F60-A531-E0625B66DE88}" destId="{785D108A-59E1-47BF-9A02-828EB339FF59}" srcOrd="3" destOrd="0" presId="urn:microsoft.com/office/officeart/2005/8/layout/hProcess9"/>
    <dgm:cxn modelId="{892E0646-BB30-4CDC-B4A5-348B71519D55}" type="presParOf" srcId="{FAF9DEE5-8607-4F60-A531-E0625B66DE88}" destId="{08A77262-5AA0-4641-ADDE-AADC7802A5A0}" srcOrd="4" destOrd="0" presId="urn:microsoft.com/office/officeart/2005/8/layout/hProcess9"/>
    <dgm:cxn modelId="{3200BAE5-452B-4B98-9AE3-43127A79B755}" type="presParOf" srcId="{FAF9DEE5-8607-4F60-A531-E0625B66DE88}" destId="{3FEBE342-4890-4ACA-9375-3135BAB34B5D}" srcOrd="5" destOrd="0" presId="urn:microsoft.com/office/officeart/2005/8/layout/hProcess9"/>
    <dgm:cxn modelId="{835A3CD8-45E6-44F5-B343-7029847F412B}" type="presParOf" srcId="{FAF9DEE5-8607-4F60-A531-E0625B66DE88}" destId="{93ED1CFB-6CD6-4271-A986-D3C809C102D5}" srcOrd="6" destOrd="0" presId="urn:microsoft.com/office/officeart/2005/8/layout/hProcess9"/>
    <dgm:cxn modelId="{CEDAF4CF-C8CE-4389-AE6F-03C18B889C80}" type="presParOf" srcId="{FAF9DEE5-8607-4F60-A531-E0625B66DE88}" destId="{AA201008-9A11-4BE1-97AD-FFE911128026}" srcOrd="7" destOrd="0" presId="urn:microsoft.com/office/officeart/2005/8/layout/hProcess9"/>
    <dgm:cxn modelId="{8C01A3B6-F50E-4A6A-A04F-563F64EA1CD7}" type="presParOf" srcId="{FAF9DEE5-8607-4F60-A531-E0625B66DE88}" destId="{C5F5148D-F730-41F1-8E69-A60ED04AE994}"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8611F7-5624-43CB-AEAF-4846DE2E8C41}" type="doc">
      <dgm:prSet loTypeId="urn:microsoft.com/office/officeart/2005/8/layout/process1" loCatId="process" qsTypeId="urn:microsoft.com/office/officeart/2005/8/quickstyle/simple1" qsCatId="simple" csTypeId="urn:microsoft.com/office/officeart/2005/8/colors/accent1_2" csCatId="accent1" phldr="1"/>
      <dgm:spPr/>
    </dgm:pt>
    <dgm:pt modelId="{A42E5F56-2D89-42AC-A276-49E4180D2087}">
      <dgm:prSet phldrT="[Text]"/>
      <dgm:spPr/>
      <dgm:t>
        <a:bodyPr/>
        <a:lstStyle/>
        <a:p>
          <a:r>
            <a:rPr lang="en-US" smtClean="0"/>
            <a:t>Standardize dataset</a:t>
          </a:r>
        </a:p>
      </dgm:t>
    </dgm:pt>
    <dgm:pt modelId="{1BE587AC-CE15-42C5-B911-A4BE59DB5024}" type="parTrans" cxnId="{3023E48E-3BB9-4B93-B499-7E413F1E54B0}">
      <dgm:prSet/>
      <dgm:spPr/>
      <dgm:t>
        <a:bodyPr/>
        <a:lstStyle/>
        <a:p>
          <a:endParaRPr lang="en-US"/>
        </a:p>
      </dgm:t>
    </dgm:pt>
    <dgm:pt modelId="{AB57F482-10FA-4D1D-9008-C7C58AF63F79}" type="sibTrans" cxnId="{3023E48E-3BB9-4B93-B499-7E413F1E54B0}">
      <dgm:prSet/>
      <dgm:spPr/>
      <dgm:t>
        <a:bodyPr/>
        <a:lstStyle/>
        <a:p>
          <a:endParaRPr lang="en-US"/>
        </a:p>
      </dgm:t>
    </dgm:pt>
    <dgm:pt modelId="{DEFDFE28-AF89-4883-8032-E1E12C46437F}">
      <dgm:prSet phldrT="[Text]"/>
      <dgm:spPr/>
      <dgm:t>
        <a:bodyPr/>
        <a:lstStyle/>
        <a:p>
          <a:r>
            <a:rPr lang="en-US" smtClean="0"/>
            <a:t>Create Machine learning models</a:t>
          </a:r>
          <a:endParaRPr lang="en-US"/>
        </a:p>
      </dgm:t>
    </dgm:pt>
    <dgm:pt modelId="{EF3E564C-4599-443D-8FCD-632AE33C412A}" type="parTrans" cxnId="{75B77977-136F-4391-92DB-BF439A82E5FA}">
      <dgm:prSet/>
      <dgm:spPr/>
      <dgm:t>
        <a:bodyPr/>
        <a:lstStyle/>
        <a:p>
          <a:endParaRPr lang="en-US"/>
        </a:p>
      </dgm:t>
    </dgm:pt>
    <dgm:pt modelId="{A74AC923-64B5-447B-8C04-94CEC21B7412}" type="sibTrans" cxnId="{75B77977-136F-4391-92DB-BF439A82E5FA}">
      <dgm:prSet/>
      <dgm:spPr/>
      <dgm:t>
        <a:bodyPr/>
        <a:lstStyle/>
        <a:p>
          <a:endParaRPr lang="en-US"/>
        </a:p>
      </dgm:t>
    </dgm:pt>
    <dgm:pt modelId="{ECF81D4C-30B7-4174-9296-FA80AF9A88BB}">
      <dgm:prSet phldrT="[Text]"/>
      <dgm:spPr/>
      <dgm:t>
        <a:bodyPr/>
        <a:lstStyle/>
        <a:p>
          <a:r>
            <a:rPr lang="en-US" smtClean="0"/>
            <a:t>Evaluate models</a:t>
          </a:r>
          <a:endParaRPr lang="en-US"/>
        </a:p>
      </dgm:t>
    </dgm:pt>
    <dgm:pt modelId="{4E1CA3E3-1959-4E0C-B6AA-E05A61A57DEC}" type="parTrans" cxnId="{88DE80EC-2D38-4CD3-B4AE-9C190A4DD629}">
      <dgm:prSet/>
      <dgm:spPr/>
      <dgm:t>
        <a:bodyPr/>
        <a:lstStyle/>
        <a:p>
          <a:endParaRPr lang="en-US"/>
        </a:p>
      </dgm:t>
    </dgm:pt>
    <dgm:pt modelId="{4E325E6A-1562-4461-AFBF-D426DC947907}" type="sibTrans" cxnId="{88DE80EC-2D38-4CD3-B4AE-9C190A4DD629}">
      <dgm:prSet/>
      <dgm:spPr/>
      <dgm:t>
        <a:bodyPr/>
        <a:lstStyle/>
        <a:p>
          <a:endParaRPr lang="en-US"/>
        </a:p>
      </dgm:t>
    </dgm:pt>
    <dgm:pt modelId="{A4F83721-BBC8-4D0C-96E1-173548AE279D}">
      <dgm:prSet phldrT="[Text]"/>
      <dgm:spPr/>
      <dgm:t>
        <a:bodyPr/>
        <a:lstStyle/>
        <a:p>
          <a:r>
            <a:rPr lang="en-US" smtClean="0"/>
            <a:t>Split data into trainset and testset</a:t>
          </a:r>
        </a:p>
      </dgm:t>
    </dgm:pt>
    <dgm:pt modelId="{B98BAA2A-C7EA-4017-85DC-7110893DE3AD}" type="parTrans" cxnId="{6BF2435F-0655-4591-BAE3-FC41D1DC2B4C}">
      <dgm:prSet/>
      <dgm:spPr/>
      <dgm:t>
        <a:bodyPr/>
        <a:lstStyle/>
        <a:p>
          <a:endParaRPr lang="en-US"/>
        </a:p>
      </dgm:t>
    </dgm:pt>
    <dgm:pt modelId="{EF6F68A0-4133-4186-8D45-F18F98FE7DBB}" type="sibTrans" cxnId="{6BF2435F-0655-4591-BAE3-FC41D1DC2B4C}">
      <dgm:prSet/>
      <dgm:spPr/>
      <dgm:t>
        <a:bodyPr/>
        <a:lstStyle/>
        <a:p>
          <a:endParaRPr lang="en-US"/>
        </a:p>
      </dgm:t>
    </dgm:pt>
    <dgm:pt modelId="{A5237693-E82B-4585-B730-9E2FE672E73C}">
      <dgm:prSet phldrT="[Text]"/>
      <dgm:spPr/>
      <dgm:t>
        <a:bodyPr/>
        <a:lstStyle/>
        <a:p>
          <a:r>
            <a:rPr lang="en-US" smtClean="0"/>
            <a:t>Train models</a:t>
          </a:r>
          <a:endParaRPr lang="en-US"/>
        </a:p>
      </dgm:t>
    </dgm:pt>
    <dgm:pt modelId="{8B3C1A89-B8ED-46E1-8EFC-4FF955D7D312}" type="parTrans" cxnId="{9B7975D5-169F-4CC1-8BAB-43B51E1F9BE8}">
      <dgm:prSet/>
      <dgm:spPr/>
      <dgm:t>
        <a:bodyPr/>
        <a:lstStyle/>
        <a:p>
          <a:endParaRPr lang="en-US"/>
        </a:p>
      </dgm:t>
    </dgm:pt>
    <dgm:pt modelId="{F88F7875-F3FA-4F45-A991-06331D335682}" type="sibTrans" cxnId="{9B7975D5-169F-4CC1-8BAB-43B51E1F9BE8}">
      <dgm:prSet/>
      <dgm:spPr/>
      <dgm:t>
        <a:bodyPr/>
        <a:lstStyle/>
        <a:p>
          <a:endParaRPr lang="en-US"/>
        </a:p>
      </dgm:t>
    </dgm:pt>
    <dgm:pt modelId="{24E1D992-324E-4BF9-828E-73AA2C2AD90B}">
      <dgm:prSet phldrT="[Text]"/>
      <dgm:spPr/>
      <dgm:t>
        <a:bodyPr/>
        <a:lstStyle/>
        <a:p>
          <a:r>
            <a:rPr lang="en-US" smtClean="0"/>
            <a:t>Using the </a:t>
          </a:r>
          <a:r>
            <a:rPr lang="en-US" b="0" i="0" smtClean="0"/>
            <a:t>GridSearchCV to find the best parameter for models</a:t>
          </a:r>
          <a:endParaRPr lang="en-US"/>
        </a:p>
      </dgm:t>
    </dgm:pt>
    <dgm:pt modelId="{BB264D29-C733-405D-8D03-00FB58B37490}" type="parTrans" cxnId="{206E8943-A9A7-4F5E-9184-628165D4F793}">
      <dgm:prSet/>
      <dgm:spPr/>
      <dgm:t>
        <a:bodyPr/>
        <a:lstStyle/>
        <a:p>
          <a:endParaRPr lang="en-US"/>
        </a:p>
      </dgm:t>
    </dgm:pt>
    <dgm:pt modelId="{2A45AD6D-F169-4FE4-85F6-2813936B65CE}" type="sibTrans" cxnId="{206E8943-A9A7-4F5E-9184-628165D4F793}">
      <dgm:prSet/>
      <dgm:spPr/>
      <dgm:t>
        <a:bodyPr/>
        <a:lstStyle/>
        <a:p>
          <a:endParaRPr lang="en-US"/>
        </a:p>
      </dgm:t>
    </dgm:pt>
    <dgm:pt modelId="{CDCDB4AD-51F6-436F-A438-637DF86EC04B}" type="pres">
      <dgm:prSet presAssocID="{BD8611F7-5624-43CB-AEAF-4846DE2E8C41}" presName="Name0" presStyleCnt="0">
        <dgm:presLayoutVars>
          <dgm:dir/>
          <dgm:resizeHandles val="exact"/>
        </dgm:presLayoutVars>
      </dgm:prSet>
      <dgm:spPr/>
    </dgm:pt>
    <dgm:pt modelId="{276FB7D6-406D-48B3-8EF0-68730B37DDA0}" type="pres">
      <dgm:prSet presAssocID="{A42E5F56-2D89-42AC-A276-49E4180D2087}" presName="node" presStyleLbl="node1" presStyleIdx="0" presStyleCnt="6">
        <dgm:presLayoutVars>
          <dgm:bulletEnabled val="1"/>
        </dgm:presLayoutVars>
      </dgm:prSet>
      <dgm:spPr/>
      <dgm:t>
        <a:bodyPr/>
        <a:lstStyle/>
        <a:p>
          <a:endParaRPr lang="en-US"/>
        </a:p>
      </dgm:t>
    </dgm:pt>
    <dgm:pt modelId="{2ED6EDF8-C4C4-44CE-BC1F-2A7382CB1C3D}" type="pres">
      <dgm:prSet presAssocID="{AB57F482-10FA-4D1D-9008-C7C58AF63F79}" presName="sibTrans" presStyleLbl="sibTrans2D1" presStyleIdx="0" presStyleCnt="5"/>
      <dgm:spPr/>
    </dgm:pt>
    <dgm:pt modelId="{717A9E04-CAD9-4CA2-B46F-0450EA9C1B97}" type="pres">
      <dgm:prSet presAssocID="{AB57F482-10FA-4D1D-9008-C7C58AF63F79}" presName="connectorText" presStyleLbl="sibTrans2D1" presStyleIdx="0" presStyleCnt="5"/>
      <dgm:spPr/>
    </dgm:pt>
    <dgm:pt modelId="{859F223E-91BF-484D-9AFD-E4645656623B}" type="pres">
      <dgm:prSet presAssocID="{A4F83721-BBC8-4D0C-96E1-173548AE279D}" presName="node" presStyleLbl="node1" presStyleIdx="1" presStyleCnt="6">
        <dgm:presLayoutVars>
          <dgm:bulletEnabled val="1"/>
        </dgm:presLayoutVars>
      </dgm:prSet>
      <dgm:spPr/>
      <dgm:t>
        <a:bodyPr/>
        <a:lstStyle/>
        <a:p>
          <a:endParaRPr lang="en-US"/>
        </a:p>
      </dgm:t>
    </dgm:pt>
    <dgm:pt modelId="{F99CD2A8-EF5C-4D5B-B63A-BDC396124DFA}" type="pres">
      <dgm:prSet presAssocID="{EF6F68A0-4133-4186-8D45-F18F98FE7DBB}" presName="sibTrans" presStyleLbl="sibTrans2D1" presStyleIdx="1" presStyleCnt="5"/>
      <dgm:spPr/>
    </dgm:pt>
    <dgm:pt modelId="{6EC781FA-9825-4417-BCF3-89560991806F}" type="pres">
      <dgm:prSet presAssocID="{EF6F68A0-4133-4186-8D45-F18F98FE7DBB}" presName="connectorText" presStyleLbl="sibTrans2D1" presStyleIdx="1" presStyleCnt="5"/>
      <dgm:spPr/>
    </dgm:pt>
    <dgm:pt modelId="{F7F88F40-A996-4C6F-A981-EF32DC78EA01}" type="pres">
      <dgm:prSet presAssocID="{DEFDFE28-AF89-4883-8032-E1E12C46437F}" presName="node" presStyleLbl="node1" presStyleIdx="2" presStyleCnt="6">
        <dgm:presLayoutVars>
          <dgm:bulletEnabled val="1"/>
        </dgm:presLayoutVars>
      </dgm:prSet>
      <dgm:spPr/>
      <dgm:t>
        <a:bodyPr/>
        <a:lstStyle/>
        <a:p>
          <a:endParaRPr lang="en-US"/>
        </a:p>
      </dgm:t>
    </dgm:pt>
    <dgm:pt modelId="{32FDCA5C-8D16-4F6E-B890-E17B7B640FC5}" type="pres">
      <dgm:prSet presAssocID="{A74AC923-64B5-447B-8C04-94CEC21B7412}" presName="sibTrans" presStyleLbl="sibTrans2D1" presStyleIdx="2" presStyleCnt="5"/>
      <dgm:spPr/>
    </dgm:pt>
    <dgm:pt modelId="{81AD90D2-3D93-47D6-A0FC-81A841CBBDF6}" type="pres">
      <dgm:prSet presAssocID="{A74AC923-64B5-447B-8C04-94CEC21B7412}" presName="connectorText" presStyleLbl="sibTrans2D1" presStyleIdx="2" presStyleCnt="5"/>
      <dgm:spPr/>
    </dgm:pt>
    <dgm:pt modelId="{61836566-1A5D-4CD8-9260-C103BBB51B26}" type="pres">
      <dgm:prSet presAssocID="{24E1D992-324E-4BF9-828E-73AA2C2AD90B}" presName="node" presStyleLbl="node1" presStyleIdx="3" presStyleCnt="6">
        <dgm:presLayoutVars>
          <dgm:bulletEnabled val="1"/>
        </dgm:presLayoutVars>
      </dgm:prSet>
      <dgm:spPr/>
      <dgm:t>
        <a:bodyPr/>
        <a:lstStyle/>
        <a:p>
          <a:endParaRPr lang="en-US"/>
        </a:p>
      </dgm:t>
    </dgm:pt>
    <dgm:pt modelId="{C3A24469-CFAB-4E97-81D3-26A8905D2CE9}" type="pres">
      <dgm:prSet presAssocID="{2A45AD6D-F169-4FE4-85F6-2813936B65CE}" presName="sibTrans" presStyleLbl="sibTrans2D1" presStyleIdx="3" presStyleCnt="5"/>
      <dgm:spPr/>
    </dgm:pt>
    <dgm:pt modelId="{690A8887-1D7E-4069-9BEB-3F345BCA8185}" type="pres">
      <dgm:prSet presAssocID="{2A45AD6D-F169-4FE4-85F6-2813936B65CE}" presName="connectorText" presStyleLbl="sibTrans2D1" presStyleIdx="3" presStyleCnt="5"/>
      <dgm:spPr/>
    </dgm:pt>
    <dgm:pt modelId="{B3F9DF84-F0F7-4147-A393-598A43DA3AC1}" type="pres">
      <dgm:prSet presAssocID="{A5237693-E82B-4585-B730-9E2FE672E73C}" presName="node" presStyleLbl="node1" presStyleIdx="4" presStyleCnt="6">
        <dgm:presLayoutVars>
          <dgm:bulletEnabled val="1"/>
        </dgm:presLayoutVars>
      </dgm:prSet>
      <dgm:spPr/>
      <dgm:t>
        <a:bodyPr/>
        <a:lstStyle/>
        <a:p>
          <a:endParaRPr lang="en-US"/>
        </a:p>
      </dgm:t>
    </dgm:pt>
    <dgm:pt modelId="{D68454BC-E393-47C5-B867-AF72980E0B9A}" type="pres">
      <dgm:prSet presAssocID="{F88F7875-F3FA-4F45-A991-06331D335682}" presName="sibTrans" presStyleLbl="sibTrans2D1" presStyleIdx="4" presStyleCnt="5"/>
      <dgm:spPr/>
    </dgm:pt>
    <dgm:pt modelId="{119AC79C-300F-41C2-9D40-DD6F2132ADFA}" type="pres">
      <dgm:prSet presAssocID="{F88F7875-F3FA-4F45-A991-06331D335682}" presName="connectorText" presStyleLbl="sibTrans2D1" presStyleIdx="4" presStyleCnt="5"/>
      <dgm:spPr/>
    </dgm:pt>
    <dgm:pt modelId="{99D855CE-E09E-42B3-9112-7D0B389092A1}" type="pres">
      <dgm:prSet presAssocID="{ECF81D4C-30B7-4174-9296-FA80AF9A88BB}" presName="node" presStyleLbl="node1" presStyleIdx="5" presStyleCnt="6">
        <dgm:presLayoutVars>
          <dgm:bulletEnabled val="1"/>
        </dgm:presLayoutVars>
      </dgm:prSet>
      <dgm:spPr/>
      <dgm:t>
        <a:bodyPr/>
        <a:lstStyle/>
        <a:p>
          <a:endParaRPr lang="en-US"/>
        </a:p>
      </dgm:t>
    </dgm:pt>
  </dgm:ptLst>
  <dgm:cxnLst>
    <dgm:cxn modelId="{C31324DF-F70A-40B7-9273-541DF817A735}" type="presOf" srcId="{EF6F68A0-4133-4186-8D45-F18F98FE7DBB}" destId="{6EC781FA-9825-4417-BCF3-89560991806F}" srcOrd="1" destOrd="0" presId="urn:microsoft.com/office/officeart/2005/8/layout/process1"/>
    <dgm:cxn modelId="{E31FBCDC-DF20-4C29-82DE-13375E319FE7}" type="presOf" srcId="{DEFDFE28-AF89-4883-8032-E1E12C46437F}" destId="{F7F88F40-A996-4C6F-A981-EF32DC78EA01}" srcOrd="0" destOrd="0" presId="urn:microsoft.com/office/officeart/2005/8/layout/process1"/>
    <dgm:cxn modelId="{3023E48E-3BB9-4B93-B499-7E413F1E54B0}" srcId="{BD8611F7-5624-43CB-AEAF-4846DE2E8C41}" destId="{A42E5F56-2D89-42AC-A276-49E4180D2087}" srcOrd="0" destOrd="0" parTransId="{1BE587AC-CE15-42C5-B911-A4BE59DB5024}" sibTransId="{AB57F482-10FA-4D1D-9008-C7C58AF63F79}"/>
    <dgm:cxn modelId="{360592BE-DF69-40D8-8BAF-C3449799137B}" type="presOf" srcId="{EF6F68A0-4133-4186-8D45-F18F98FE7DBB}" destId="{F99CD2A8-EF5C-4D5B-B63A-BDC396124DFA}" srcOrd="0" destOrd="0" presId="urn:microsoft.com/office/officeart/2005/8/layout/process1"/>
    <dgm:cxn modelId="{A8D7CCA3-0FAE-4FCB-9A39-1F9577BBBE50}" type="presOf" srcId="{A4F83721-BBC8-4D0C-96E1-173548AE279D}" destId="{859F223E-91BF-484D-9AFD-E4645656623B}" srcOrd="0" destOrd="0" presId="urn:microsoft.com/office/officeart/2005/8/layout/process1"/>
    <dgm:cxn modelId="{6D26EF27-05AF-4651-A8F9-405061DFC899}" type="presOf" srcId="{BD8611F7-5624-43CB-AEAF-4846DE2E8C41}" destId="{CDCDB4AD-51F6-436F-A438-637DF86EC04B}" srcOrd="0" destOrd="0" presId="urn:microsoft.com/office/officeart/2005/8/layout/process1"/>
    <dgm:cxn modelId="{F8D2732C-DD1E-4290-8901-F95D96504BB8}" type="presOf" srcId="{24E1D992-324E-4BF9-828E-73AA2C2AD90B}" destId="{61836566-1A5D-4CD8-9260-C103BBB51B26}" srcOrd="0" destOrd="0" presId="urn:microsoft.com/office/officeart/2005/8/layout/process1"/>
    <dgm:cxn modelId="{4C6CBA7A-D785-48E3-A286-00EEC47C2A3E}" type="presOf" srcId="{F88F7875-F3FA-4F45-A991-06331D335682}" destId="{119AC79C-300F-41C2-9D40-DD6F2132ADFA}" srcOrd="1" destOrd="0" presId="urn:microsoft.com/office/officeart/2005/8/layout/process1"/>
    <dgm:cxn modelId="{88ADC7C5-09D8-4403-8F5E-F4715522A61C}" type="presOf" srcId="{AB57F482-10FA-4D1D-9008-C7C58AF63F79}" destId="{2ED6EDF8-C4C4-44CE-BC1F-2A7382CB1C3D}" srcOrd="0" destOrd="0" presId="urn:microsoft.com/office/officeart/2005/8/layout/process1"/>
    <dgm:cxn modelId="{6A48CB47-36A2-45B4-BF31-456368ACC83F}" type="presOf" srcId="{AB57F482-10FA-4D1D-9008-C7C58AF63F79}" destId="{717A9E04-CAD9-4CA2-B46F-0450EA9C1B97}" srcOrd="1" destOrd="0" presId="urn:microsoft.com/office/officeart/2005/8/layout/process1"/>
    <dgm:cxn modelId="{F522CFE2-BAA7-4A65-A0D8-2E7A63EE080C}" type="presOf" srcId="{F88F7875-F3FA-4F45-A991-06331D335682}" destId="{D68454BC-E393-47C5-B867-AF72980E0B9A}" srcOrd="0" destOrd="0" presId="urn:microsoft.com/office/officeart/2005/8/layout/process1"/>
    <dgm:cxn modelId="{75B77977-136F-4391-92DB-BF439A82E5FA}" srcId="{BD8611F7-5624-43CB-AEAF-4846DE2E8C41}" destId="{DEFDFE28-AF89-4883-8032-E1E12C46437F}" srcOrd="2" destOrd="0" parTransId="{EF3E564C-4599-443D-8FCD-632AE33C412A}" sibTransId="{A74AC923-64B5-447B-8C04-94CEC21B7412}"/>
    <dgm:cxn modelId="{FDB73DE4-FC64-412D-A29F-4157A6256539}" type="presOf" srcId="{2A45AD6D-F169-4FE4-85F6-2813936B65CE}" destId="{690A8887-1D7E-4069-9BEB-3F345BCA8185}" srcOrd="1" destOrd="0" presId="urn:microsoft.com/office/officeart/2005/8/layout/process1"/>
    <dgm:cxn modelId="{AC4BFB87-C5E7-4A2A-B2D6-9917DC771251}" type="presOf" srcId="{A5237693-E82B-4585-B730-9E2FE672E73C}" destId="{B3F9DF84-F0F7-4147-A393-598A43DA3AC1}" srcOrd="0" destOrd="0" presId="urn:microsoft.com/office/officeart/2005/8/layout/process1"/>
    <dgm:cxn modelId="{206E8943-A9A7-4F5E-9184-628165D4F793}" srcId="{BD8611F7-5624-43CB-AEAF-4846DE2E8C41}" destId="{24E1D992-324E-4BF9-828E-73AA2C2AD90B}" srcOrd="3" destOrd="0" parTransId="{BB264D29-C733-405D-8D03-00FB58B37490}" sibTransId="{2A45AD6D-F169-4FE4-85F6-2813936B65CE}"/>
    <dgm:cxn modelId="{215A5841-9263-4777-AF5C-CDB1E37ED78B}" type="presOf" srcId="{A42E5F56-2D89-42AC-A276-49E4180D2087}" destId="{276FB7D6-406D-48B3-8EF0-68730B37DDA0}" srcOrd="0" destOrd="0" presId="urn:microsoft.com/office/officeart/2005/8/layout/process1"/>
    <dgm:cxn modelId="{6BF2435F-0655-4591-BAE3-FC41D1DC2B4C}" srcId="{BD8611F7-5624-43CB-AEAF-4846DE2E8C41}" destId="{A4F83721-BBC8-4D0C-96E1-173548AE279D}" srcOrd="1" destOrd="0" parTransId="{B98BAA2A-C7EA-4017-85DC-7110893DE3AD}" sibTransId="{EF6F68A0-4133-4186-8D45-F18F98FE7DBB}"/>
    <dgm:cxn modelId="{1A674560-95FC-451F-8C94-EF0702475077}" type="presOf" srcId="{A74AC923-64B5-447B-8C04-94CEC21B7412}" destId="{32FDCA5C-8D16-4F6E-B890-E17B7B640FC5}" srcOrd="0" destOrd="0" presId="urn:microsoft.com/office/officeart/2005/8/layout/process1"/>
    <dgm:cxn modelId="{F04B04F4-B08B-49DB-88D0-790471F32EF6}" type="presOf" srcId="{2A45AD6D-F169-4FE4-85F6-2813936B65CE}" destId="{C3A24469-CFAB-4E97-81D3-26A8905D2CE9}" srcOrd="0" destOrd="0" presId="urn:microsoft.com/office/officeart/2005/8/layout/process1"/>
    <dgm:cxn modelId="{88DE80EC-2D38-4CD3-B4AE-9C190A4DD629}" srcId="{BD8611F7-5624-43CB-AEAF-4846DE2E8C41}" destId="{ECF81D4C-30B7-4174-9296-FA80AF9A88BB}" srcOrd="5" destOrd="0" parTransId="{4E1CA3E3-1959-4E0C-B6AA-E05A61A57DEC}" sibTransId="{4E325E6A-1562-4461-AFBF-D426DC947907}"/>
    <dgm:cxn modelId="{E718653B-69EA-4E59-9E19-7987F826CA8B}" type="presOf" srcId="{A74AC923-64B5-447B-8C04-94CEC21B7412}" destId="{81AD90D2-3D93-47D6-A0FC-81A841CBBDF6}" srcOrd="1" destOrd="0" presId="urn:microsoft.com/office/officeart/2005/8/layout/process1"/>
    <dgm:cxn modelId="{9B7975D5-169F-4CC1-8BAB-43B51E1F9BE8}" srcId="{BD8611F7-5624-43CB-AEAF-4846DE2E8C41}" destId="{A5237693-E82B-4585-B730-9E2FE672E73C}" srcOrd="4" destOrd="0" parTransId="{8B3C1A89-B8ED-46E1-8EFC-4FF955D7D312}" sibTransId="{F88F7875-F3FA-4F45-A991-06331D335682}"/>
    <dgm:cxn modelId="{1306E4C2-E97E-420C-B3CC-CE27100D9F8C}" type="presOf" srcId="{ECF81D4C-30B7-4174-9296-FA80AF9A88BB}" destId="{99D855CE-E09E-42B3-9112-7D0B389092A1}" srcOrd="0" destOrd="0" presId="urn:microsoft.com/office/officeart/2005/8/layout/process1"/>
    <dgm:cxn modelId="{0EB3C1D9-698A-468F-A5E9-F45AE48AD97A}" type="presParOf" srcId="{CDCDB4AD-51F6-436F-A438-637DF86EC04B}" destId="{276FB7D6-406D-48B3-8EF0-68730B37DDA0}" srcOrd="0" destOrd="0" presId="urn:microsoft.com/office/officeart/2005/8/layout/process1"/>
    <dgm:cxn modelId="{B102B5F1-8C97-4D17-8648-C58D75D1220E}" type="presParOf" srcId="{CDCDB4AD-51F6-436F-A438-637DF86EC04B}" destId="{2ED6EDF8-C4C4-44CE-BC1F-2A7382CB1C3D}" srcOrd="1" destOrd="0" presId="urn:microsoft.com/office/officeart/2005/8/layout/process1"/>
    <dgm:cxn modelId="{608F55EB-DFE9-4954-8894-9B5FCE458E7D}" type="presParOf" srcId="{2ED6EDF8-C4C4-44CE-BC1F-2A7382CB1C3D}" destId="{717A9E04-CAD9-4CA2-B46F-0450EA9C1B97}" srcOrd="0" destOrd="0" presId="urn:microsoft.com/office/officeart/2005/8/layout/process1"/>
    <dgm:cxn modelId="{EE9E26AE-0D5F-4D4A-880E-9144B4DD479D}" type="presParOf" srcId="{CDCDB4AD-51F6-436F-A438-637DF86EC04B}" destId="{859F223E-91BF-484D-9AFD-E4645656623B}" srcOrd="2" destOrd="0" presId="urn:microsoft.com/office/officeart/2005/8/layout/process1"/>
    <dgm:cxn modelId="{142DBCBB-6C74-4D40-A58E-EECBDC05249D}" type="presParOf" srcId="{CDCDB4AD-51F6-436F-A438-637DF86EC04B}" destId="{F99CD2A8-EF5C-4D5B-B63A-BDC396124DFA}" srcOrd="3" destOrd="0" presId="urn:microsoft.com/office/officeart/2005/8/layout/process1"/>
    <dgm:cxn modelId="{77539D57-E2C6-435D-9CF5-93CD4DFF5F76}" type="presParOf" srcId="{F99CD2A8-EF5C-4D5B-B63A-BDC396124DFA}" destId="{6EC781FA-9825-4417-BCF3-89560991806F}" srcOrd="0" destOrd="0" presId="urn:microsoft.com/office/officeart/2005/8/layout/process1"/>
    <dgm:cxn modelId="{2C05CEBB-2731-47CC-A5F4-D7A659E59909}" type="presParOf" srcId="{CDCDB4AD-51F6-436F-A438-637DF86EC04B}" destId="{F7F88F40-A996-4C6F-A981-EF32DC78EA01}" srcOrd="4" destOrd="0" presId="urn:microsoft.com/office/officeart/2005/8/layout/process1"/>
    <dgm:cxn modelId="{B2D3A9E6-41EC-4FBE-BB08-1F81E66B54D7}" type="presParOf" srcId="{CDCDB4AD-51F6-436F-A438-637DF86EC04B}" destId="{32FDCA5C-8D16-4F6E-B890-E17B7B640FC5}" srcOrd="5" destOrd="0" presId="urn:microsoft.com/office/officeart/2005/8/layout/process1"/>
    <dgm:cxn modelId="{AFD9D5FD-9A9F-4EFF-8486-54C69E652CA0}" type="presParOf" srcId="{32FDCA5C-8D16-4F6E-B890-E17B7B640FC5}" destId="{81AD90D2-3D93-47D6-A0FC-81A841CBBDF6}" srcOrd="0" destOrd="0" presId="urn:microsoft.com/office/officeart/2005/8/layout/process1"/>
    <dgm:cxn modelId="{896B598B-88A6-453D-824D-765722360801}" type="presParOf" srcId="{CDCDB4AD-51F6-436F-A438-637DF86EC04B}" destId="{61836566-1A5D-4CD8-9260-C103BBB51B26}" srcOrd="6" destOrd="0" presId="urn:microsoft.com/office/officeart/2005/8/layout/process1"/>
    <dgm:cxn modelId="{9657A3F8-454B-4580-BABD-E8C9B66FABD9}" type="presParOf" srcId="{CDCDB4AD-51F6-436F-A438-637DF86EC04B}" destId="{C3A24469-CFAB-4E97-81D3-26A8905D2CE9}" srcOrd="7" destOrd="0" presId="urn:microsoft.com/office/officeart/2005/8/layout/process1"/>
    <dgm:cxn modelId="{1605DF96-BB78-454B-B3AC-0744D694D6D1}" type="presParOf" srcId="{C3A24469-CFAB-4E97-81D3-26A8905D2CE9}" destId="{690A8887-1D7E-4069-9BEB-3F345BCA8185}" srcOrd="0" destOrd="0" presId="urn:microsoft.com/office/officeart/2005/8/layout/process1"/>
    <dgm:cxn modelId="{251A5D6F-5C20-4CEA-BE14-D55C391040F1}" type="presParOf" srcId="{CDCDB4AD-51F6-436F-A438-637DF86EC04B}" destId="{B3F9DF84-F0F7-4147-A393-598A43DA3AC1}" srcOrd="8" destOrd="0" presId="urn:microsoft.com/office/officeart/2005/8/layout/process1"/>
    <dgm:cxn modelId="{EE81900F-7429-40FC-93FD-C8E37369A771}" type="presParOf" srcId="{CDCDB4AD-51F6-436F-A438-637DF86EC04B}" destId="{D68454BC-E393-47C5-B867-AF72980E0B9A}" srcOrd="9" destOrd="0" presId="urn:microsoft.com/office/officeart/2005/8/layout/process1"/>
    <dgm:cxn modelId="{8B66CC88-1C11-46A1-960E-7E44322AF1BA}" type="presParOf" srcId="{D68454BC-E393-47C5-B867-AF72980E0B9A}" destId="{119AC79C-300F-41C2-9D40-DD6F2132ADFA}" srcOrd="0" destOrd="0" presId="urn:microsoft.com/office/officeart/2005/8/layout/process1"/>
    <dgm:cxn modelId="{191393AB-E631-4C63-8CA0-547CEFEB2C5B}" type="presParOf" srcId="{CDCDB4AD-51F6-436F-A438-637DF86EC04B}" destId="{99D855CE-E09E-42B3-9112-7D0B389092A1}"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77576F-4D30-448E-813E-25269F6D1E0D}">
      <dsp:nvSpPr>
        <dsp:cNvPr id="0" name=""/>
        <dsp:cNvSpPr/>
      </dsp:nvSpPr>
      <dsp:spPr>
        <a:xfrm>
          <a:off x="5230" y="860148"/>
          <a:ext cx="2378024" cy="11925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b="1" kern="1200" smtClean="0"/>
            <a:t>Requests data from SpaceX API</a:t>
          </a:r>
          <a:endParaRPr lang="en-US" sz="1500" b="1" kern="1200"/>
        </a:p>
      </dsp:txBody>
      <dsp:txXfrm>
        <a:off x="5230" y="860148"/>
        <a:ext cx="2378024" cy="795041"/>
      </dsp:txXfrm>
    </dsp:sp>
    <dsp:sp modelId="{AFC03100-3D21-4791-936F-85C77130051C}">
      <dsp:nvSpPr>
        <dsp:cNvPr id="0" name=""/>
        <dsp:cNvSpPr/>
      </dsp:nvSpPr>
      <dsp:spPr>
        <a:xfrm>
          <a:off x="492295" y="1655189"/>
          <a:ext cx="2378024" cy="1836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smtClean="0"/>
            <a:t>Create user define function to get data from SpaceX API</a:t>
          </a:r>
          <a:endParaRPr lang="en-US" sz="1500" kern="1200"/>
        </a:p>
        <a:p>
          <a:pPr marL="114300" lvl="1" indent="-114300" algn="l" defTabSz="666750">
            <a:lnSpc>
              <a:spcPct val="90000"/>
            </a:lnSpc>
            <a:spcBef>
              <a:spcPct val="0"/>
            </a:spcBef>
            <a:spcAft>
              <a:spcPct val="15000"/>
            </a:spcAft>
            <a:buChar char="••"/>
          </a:pPr>
          <a:r>
            <a:rPr lang="en-US" sz="1500" kern="1200" smtClean="0"/>
            <a:t>Parsing data and convert to DataFrame by using pandas function: json() and json_normalize()</a:t>
          </a:r>
          <a:endParaRPr lang="en-US" sz="1500" kern="1200"/>
        </a:p>
      </dsp:txBody>
      <dsp:txXfrm>
        <a:off x="546070" y="1708964"/>
        <a:ext cx="2270474" cy="1728450"/>
      </dsp:txXfrm>
    </dsp:sp>
    <dsp:sp modelId="{4235DD75-B2D3-4AF7-AA77-D9A6B855C63A}">
      <dsp:nvSpPr>
        <dsp:cNvPr id="0" name=""/>
        <dsp:cNvSpPr/>
      </dsp:nvSpPr>
      <dsp:spPr>
        <a:xfrm>
          <a:off x="2743754" y="961639"/>
          <a:ext cx="764259"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2743754" y="1080051"/>
        <a:ext cx="586641" cy="355235"/>
      </dsp:txXfrm>
    </dsp:sp>
    <dsp:sp modelId="{77E78991-E47B-4D3F-8B1C-6DA296752B57}">
      <dsp:nvSpPr>
        <dsp:cNvPr id="0" name=""/>
        <dsp:cNvSpPr/>
      </dsp:nvSpPr>
      <dsp:spPr>
        <a:xfrm>
          <a:off x="3825254" y="860148"/>
          <a:ext cx="2378024" cy="11925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b="1" kern="1200" smtClean="0"/>
            <a:t>Preprocessing data from API</a:t>
          </a:r>
          <a:endParaRPr lang="en-US" sz="1500" b="1" kern="1200"/>
        </a:p>
      </dsp:txBody>
      <dsp:txXfrm>
        <a:off x="3825254" y="860148"/>
        <a:ext cx="2378024" cy="795041"/>
      </dsp:txXfrm>
    </dsp:sp>
    <dsp:sp modelId="{377091ED-7995-4AF4-91A5-0B94003DA216}">
      <dsp:nvSpPr>
        <dsp:cNvPr id="0" name=""/>
        <dsp:cNvSpPr/>
      </dsp:nvSpPr>
      <dsp:spPr>
        <a:xfrm>
          <a:off x="4312320" y="1655189"/>
          <a:ext cx="2378024" cy="1836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smtClean="0"/>
            <a:t>Filter data related to falcon 9 only</a:t>
          </a:r>
          <a:endParaRPr lang="en-US" sz="1500" kern="1200"/>
        </a:p>
        <a:p>
          <a:pPr marL="114300" lvl="1" indent="-114300" algn="l" defTabSz="666750">
            <a:lnSpc>
              <a:spcPct val="90000"/>
            </a:lnSpc>
            <a:spcBef>
              <a:spcPct val="0"/>
            </a:spcBef>
            <a:spcAft>
              <a:spcPct val="15000"/>
            </a:spcAft>
            <a:buChar char="••"/>
          </a:pPr>
          <a:r>
            <a:rPr lang="en-US" sz="1500" kern="1200" smtClean="0"/>
            <a:t>Dealing with missing values</a:t>
          </a:r>
          <a:endParaRPr lang="en-US" sz="1500" kern="1200"/>
        </a:p>
        <a:p>
          <a:pPr marL="114300" lvl="1" indent="-114300" algn="l" defTabSz="666750">
            <a:lnSpc>
              <a:spcPct val="90000"/>
            </a:lnSpc>
            <a:spcBef>
              <a:spcPct val="0"/>
            </a:spcBef>
            <a:spcAft>
              <a:spcPct val="15000"/>
            </a:spcAft>
            <a:buChar char="••"/>
          </a:pPr>
          <a:r>
            <a:rPr lang="en-US" sz="1500" kern="1200" smtClean="0"/>
            <a:t>Export data to CSV file</a:t>
          </a:r>
          <a:endParaRPr lang="en-US" sz="1500" kern="1200"/>
        </a:p>
      </dsp:txBody>
      <dsp:txXfrm>
        <a:off x="4366095" y="1708964"/>
        <a:ext cx="2270474" cy="1728450"/>
      </dsp:txXfrm>
    </dsp:sp>
    <dsp:sp modelId="{EA0DCCF4-AE58-485C-95C7-6496E0829A01}">
      <dsp:nvSpPr>
        <dsp:cNvPr id="0" name=""/>
        <dsp:cNvSpPr/>
      </dsp:nvSpPr>
      <dsp:spPr>
        <a:xfrm>
          <a:off x="6563779" y="961639"/>
          <a:ext cx="764259" cy="5920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6563779" y="1080051"/>
        <a:ext cx="586641" cy="355235"/>
      </dsp:txXfrm>
    </dsp:sp>
    <dsp:sp modelId="{0BA2D5F1-EAAF-4E52-8FF7-18465BBD6496}">
      <dsp:nvSpPr>
        <dsp:cNvPr id="0" name=""/>
        <dsp:cNvSpPr/>
      </dsp:nvSpPr>
      <dsp:spPr>
        <a:xfrm>
          <a:off x="7645279" y="860148"/>
          <a:ext cx="2378024" cy="11925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b="1" i="0" kern="1200" smtClean="0"/>
            <a:t>Web scraping Falcon 9 and Falcon Heavy Launches Records from Wikipedia</a:t>
          </a:r>
          <a:endParaRPr lang="en-US" sz="1500" kern="1200"/>
        </a:p>
      </dsp:txBody>
      <dsp:txXfrm>
        <a:off x="7645279" y="860148"/>
        <a:ext cx="2378024" cy="795041"/>
      </dsp:txXfrm>
    </dsp:sp>
    <dsp:sp modelId="{D97A7BC0-FD7B-4109-A43D-D1981BAD7DEA}">
      <dsp:nvSpPr>
        <dsp:cNvPr id="0" name=""/>
        <dsp:cNvSpPr/>
      </dsp:nvSpPr>
      <dsp:spPr>
        <a:xfrm>
          <a:off x="8132345" y="1655189"/>
          <a:ext cx="2378024" cy="1836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smtClean="0"/>
            <a:t>Using BeautifulSoup to get data from Wikipedia</a:t>
          </a:r>
          <a:endParaRPr lang="en-US" sz="1500" kern="1200"/>
        </a:p>
        <a:p>
          <a:pPr marL="114300" lvl="1" indent="-114300" algn="l" defTabSz="666750">
            <a:lnSpc>
              <a:spcPct val="90000"/>
            </a:lnSpc>
            <a:spcBef>
              <a:spcPct val="0"/>
            </a:spcBef>
            <a:spcAft>
              <a:spcPct val="15000"/>
            </a:spcAft>
            <a:buChar char="••"/>
          </a:pPr>
          <a:r>
            <a:rPr lang="en-US" sz="1500" kern="1200" smtClean="0"/>
            <a:t>Extract rows and columns</a:t>
          </a:r>
          <a:endParaRPr lang="en-US" sz="1500" kern="1200"/>
        </a:p>
        <a:p>
          <a:pPr marL="114300" lvl="1" indent="-114300" algn="l" defTabSz="666750">
            <a:lnSpc>
              <a:spcPct val="90000"/>
            </a:lnSpc>
            <a:spcBef>
              <a:spcPct val="0"/>
            </a:spcBef>
            <a:spcAft>
              <a:spcPct val="15000"/>
            </a:spcAft>
            <a:buChar char="••"/>
          </a:pPr>
          <a:r>
            <a:rPr lang="en-US" sz="1500" kern="1200" smtClean="0"/>
            <a:t>Create DataFrame</a:t>
          </a:r>
          <a:endParaRPr lang="en-US" sz="1500" kern="1200"/>
        </a:p>
        <a:p>
          <a:pPr marL="114300" lvl="1" indent="-114300" algn="l" defTabSz="666750">
            <a:lnSpc>
              <a:spcPct val="90000"/>
            </a:lnSpc>
            <a:spcBef>
              <a:spcPct val="0"/>
            </a:spcBef>
            <a:spcAft>
              <a:spcPct val="15000"/>
            </a:spcAft>
            <a:buChar char="••"/>
          </a:pPr>
          <a:r>
            <a:rPr lang="en-US" sz="1500" kern="1200" smtClean="0"/>
            <a:t>Export data to CSV file</a:t>
          </a:r>
          <a:endParaRPr lang="en-US" sz="1500" kern="1200"/>
        </a:p>
      </dsp:txBody>
      <dsp:txXfrm>
        <a:off x="8186120" y="1708964"/>
        <a:ext cx="2270474" cy="1728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77576F-4D30-448E-813E-25269F6D1E0D}">
      <dsp:nvSpPr>
        <dsp:cNvPr id="0" name=""/>
        <dsp:cNvSpPr/>
      </dsp:nvSpPr>
      <dsp:spPr>
        <a:xfrm>
          <a:off x="2497" y="3379"/>
          <a:ext cx="2143831"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b="1" kern="1200" smtClean="0"/>
            <a:t>Requests data from SpaceX API</a:t>
          </a:r>
          <a:endParaRPr lang="en-US" sz="1100" b="1" kern="1200"/>
        </a:p>
      </dsp:txBody>
      <dsp:txXfrm>
        <a:off x="2497" y="3379"/>
        <a:ext cx="2143831" cy="316800"/>
      </dsp:txXfrm>
    </dsp:sp>
    <dsp:sp modelId="{AFC03100-3D21-4791-936F-85C77130051C}">
      <dsp:nvSpPr>
        <dsp:cNvPr id="0" name=""/>
        <dsp:cNvSpPr/>
      </dsp:nvSpPr>
      <dsp:spPr>
        <a:xfrm>
          <a:off x="441595" y="320179"/>
          <a:ext cx="2143831" cy="1188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smtClean="0"/>
            <a:t>Create user define function to get data from SpaceX API</a:t>
          </a:r>
          <a:endParaRPr lang="en-US" sz="1100" kern="1200"/>
        </a:p>
        <a:p>
          <a:pPr marL="57150" lvl="1" indent="-57150" algn="l" defTabSz="488950">
            <a:lnSpc>
              <a:spcPct val="90000"/>
            </a:lnSpc>
            <a:spcBef>
              <a:spcPct val="0"/>
            </a:spcBef>
            <a:spcAft>
              <a:spcPct val="15000"/>
            </a:spcAft>
            <a:buChar char="••"/>
          </a:pPr>
          <a:r>
            <a:rPr lang="en-US" sz="1100" kern="1200" smtClean="0"/>
            <a:t>Parsing data and convert to DataFrame by using pandas function: json() and json_normalize()</a:t>
          </a:r>
          <a:endParaRPr lang="en-US" sz="1100" kern="1200"/>
        </a:p>
      </dsp:txBody>
      <dsp:txXfrm>
        <a:off x="476390" y="354974"/>
        <a:ext cx="2074241" cy="1118410"/>
      </dsp:txXfrm>
    </dsp:sp>
    <dsp:sp modelId="{4235DD75-B2D3-4AF7-AA77-D9A6B855C63A}">
      <dsp:nvSpPr>
        <dsp:cNvPr id="0" name=""/>
        <dsp:cNvSpPr/>
      </dsp:nvSpPr>
      <dsp:spPr>
        <a:xfrm>
          <a:off x="2471325" y="-105096"/>
          <a:ext cx="688993" cy="5337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471325" y="1654"/>
        <a:ext cx="528867" cy="320252"/>
      </dsp:txXfrm>
    </dsp:sp>
    <dsp:sp modelId="{77E78991-E47B-4D3F-8B1C-6DA296752B57}">
      <dsp:nvSpPr>
        <dsp:cNvPr id="0" name=""/>
        <dsp:cNvSpPr/>
      </dsp:nvSpPr>
      <dsp:spPr>
        <a:xfrm>
          <a:off x="3446317" y="3379"/>
          <a:ext cx="2143831"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lvl="0" algn="l" defTabSz="488950">
            <a:lnSpc>
              <a:spcPct val="90000"/>
            </a:lnSpc>
            <a:spcBef>
              <a:spcPct val="0"/>
            </a:spcBef>
            <a:spcAft>
              <a:spcPct val="35000"/>
            </a:spcAft>
          </a:pPr>
          <a:r>
            <a:rPr lang="en-US" sz="1100" b="1" kern="1200" smtClean="0"/>
            <a:t>Preprocessing data from API</a:t>
          </a:r>
          <a:endParaRPr lang="en-US" sz="1100" b="1" kern="1200"/>
        </a:p>
      </dsp:txBody>
      <dsp:txXfrm>
        <a:off x="3446317" y="3379"/>
        <a:ext cx="2143831" cy="316800"/>
      </dsp:txXfrm>
    </dsp:sp>
    <dsp:sp modelId="{377091ED-7995-4AF4-91A5-0B94003DA216}">
      <dsp:nvSpPr>
        <dsp:cNvPr id="0" name=""/>
        <dsp:cNvSpPr/>
      </dsp:nvSpPr>
      <dsp:spPr>
        <a:xfrm>
          <a:off x="3885415" y="320179"/>
          <a:ext cx="2143831" cy="11880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n-US" sz="1100" kern="1200" smtClean="0"/>
            <a:t>Filter data related to falcon 9 only</a:t>
          </a:r>
          <a:endParaRPr lang="en-US" sz="1100" kern="1200"/>
        </a:p>
        <a:p>
          <a:pPr marL="57150" lvl="1" indent="-57150" algn="l" defTabSz="488950">
            <a:lnSpc>
              <a:spcPct val="90000"/>
            </a:lnSpc>
            <a:spcBef>
              <a:spcPct val="0"/>
            </a:spcBef>
            <a:spcAft>
              <a:spcPct val="15000"/>
            </a:spcAft>
            <a:buChar char="••"/>
          </a:pPr>
          <a:r>
            <a:rPr lang="en-US" sz="1100" kern="1200" smtClean="0"/>
            <a:t>Dealing with missing values</a:t>
          </a:r>
          <a:endParaRPr lang="en-US" sz="1100" kern="1200"/>
        </a:p>
        <a:p>
          <a:pPr marL="57150" lvl="1" indent="-57150" algn="l" defTabSz="488950">
            <a:lnSpc>
              <a:spcPct val="90000"/>
            </a:lnSpc>
            <a:spcBef>
              <a:spcPct val="0"/>
            </a:spcBef>
            <a:spcAft>
              <a:spcPct val="15000"/>
            </a:spcAft>
            <a:buChar char="••"/>
          </a:pPr>
          <a:r>
            <a:rPr lang="en-US" sz="1100" kern="1200" smtClean="0"/>
            <a:t>Export data to CSV file</a:t>
          </a:r>
          <a:endParaRPr lang="en-US" sz="1100" kern="1200"/>
        </a:p>
      </dsp:txBody>
      <dsp:txXfrm>
        <a:off x="3920210" y="354974"/>
        <a:ext cx="2074241" cy="11184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01871-1FF2-457C-905B-1910DC5721B7}">
      <dsp:nvSpPr>
        <dsp:cNvPr id="0" name=""/>
        <dsp:cNvSpPr/>
      </dsp:nvSpPr>
      <dsp:spPr>
        <a:xfrm>
          <a:off x="479342" y="0"/>
          <a:ext cx="5432548" cy="157382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38AE4E-B2B9-4998-B44E-26946B2B38C3}">
      <dsp:nvSpPr>
        <dsp:cNvPr id="0" name=""/>
        <dsp:cNvSpPr/>
      </dsp:nvSpPr>
      <dsp:spPr>
        <a:xfrm>
          <a:off x="3198" y="472147"/>
          <a:ext cx="1538514" cy="6295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smtClean="0"/>
            <a:t>Using BeautifulSoup to get data from Wikipedia</a:t>
          </a:r>
          <a:endParaRPr lang="en-US" sz="1100" kern="1200"/>
        </a:p>
      </dsp:txBody>
      <dsp:txXfrm>
        <a:off x="33929" y="502878"/>
        <a:ext cx="1477052" cy="568068"/>
      </dsp:txXfrm>
    </dsp:sp>
    <dsp:sp modelId="{C1B36C67-0F44-4284-83CD-465618179DFC}">
      <dsp:nvSpPr>
        <dsp:cNvPr id="0" name=""/>
        <dsp:cNvSpPr/>
      </dsp:nvSpPr>
      <dsp:spPr>
        <a:xfrm>
          <a:off x="1618639" y="472147"/>
          <a:ext cx="1538514" cy="6295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smtClean="0"/>
            <a:t>Extract rows and columns</a:t>
          </a:r>
          <a:endParaRPr lang="en-US" sz="1100" kern="1200"/>
        </a:p>
      </dsp:txBody>
      <dsp:txXfrm>
        <a:off x="1649370" y="502878"/>
        <a:ext cx="1477052" cy="568068"/>
      </dsp:txXfrm>
    </dsp:sp>
    <dsp:sp modelId="{08A77262-5AA0-4641-ADDE-AADC7802A5A0}">
      <dsp:nvSpPr>
        <dsp:cNvPr id="0" name=""/>
        <dsp:cNvSpPr/>
      </dsp:nvSpPr>
      <dsp:spPr>
        <a:xfrm>
          <a:off x="3234079" y="472147"/>
          <a:ext cx="1538514" cy="6295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smtClean="0"/>
            <a:t>Create DataFrame</a:t>
          </a:r>
          <a:endParaRPr lang="en-US" sz="1100" kern="1200"/>
        </a:p>
      </dsp:txBody>
      <dsp:txXfrm>
        <a:off x="3264810" y="502878"/>
        <a:ext cx="1477052" cy="568068"/>
      </dsp:txXfrm>
    </dsp:sp>
    <dsp:sp modelId="{93ED1CFB-6CD6-4271-A986-D3C809C102D5}">
      <dsp:nvSpPr>
        <dsp:cNvPr id="0" name=""/>
        <dsp:cNvSpPr/>
      </dsp:nvSpPr>
      <dsp:spPr>
        <a:xfrm>
          <a:off x="4849520" y="472147"/>
          <a:ext cx="1538514" cy="6295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smtClean="0"/>
            <a:t>Export data to CSV file</a:t>
          </a:r>
          <a:endParaRPr lang="en-US" sz="1100" kern="1200"/>
        </a:p>
      </dsp:txBody>
      <dsp:txXfrm>
        <a:off x="4880251" y="502878"/>
        <a:ext cx="1477052" cy="5680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01871-1FF2-457C-905B-1910DC5721B7}">
      <dsp:nvSpPr>
        <dsp:cNvPr id="0" name=""/>
        <dsp:cNvSpPr/>
      </dsp:nvSpPr>
      <dsp:spPr>
        <a:xfrm>
          <a:off x="550096" y="0"/>
          <a:ext cx="6234427" cy="228295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38AE4E-B2B9-4998-B44E-26946B2B38C3}">
      <dsp:nvSpPr>
        <dsp:cNvPr id="0" name=""/>
        <dsp:cNvSpPr/>
      </dsp:nvSpPr>
      <dsp:spPr>
        <a:xfrm>
          <a:off x="3223" y="684885"/>
          <a:ext cx="1409264" cy="9131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smtClean="0"/>
            <a:t>Load dataset</a:t>
          </a:r>
          <a:endParaRPr lang="en-US" sz="1100" kern="1200"/>
        </a:p>
      </dsp:txBody>
      <dsp:txXfrm>
        <a:off x="47801" y="729463"/>
        <a:ext cx="1320108" cy="824025"/>
      </dsp:txXfrm>
    </dsp:sp>
    <dsp:sp modelId="{C1B36C67-0F44-4284-83CD-465618179DFC}">
      <dsp:nvSpPr>
        <dsp:cNvPr id="0" name=""/>
        <dsp:cNvSpPr/>
      </dsp:nvSpPr>
      <dsp:spPr>
        <a:xfrm>
          <a:off x="1482950" y="684885"/>
          <a:ext cx="1409264" cy="9131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smtClean="0"/>
            <a:t>Checking missing values and data types</a:t>
          </a:r>
          <a:endParaRPr lang="en-US" sz="1100" kern="1200"/>
        </a:p>
      </dsp:txBody>
      <dsp:txXfrm>
        <a:off x="1527528" y="729463"/>
        <a:ext cx="1320108" cy="824025"/>
      </dsp:txXfrm>
    </dsp:sp>
    <dsp:sp modelId="{08A77262-5AA0-4641-ADDE-AADC7802A5A0}">
      <dsp:nvSpPr>
        <dsp:cNvPr id="0" name=""/>
        <dsp:cNvSpPr/>
      </dsp:nvSpPr>
      <dsp:spPr>
        <a:xfrm>
          <a:off x="2962678" y="684885"/>
          <a:ext cx="1409264" cy="9131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smtClean="0"/>
            <a:t>Calculate the number of importance features and outcome</a:t>
          </a:r>
          <a:endParaRPr lang="en-US" sz="1100" kern="1200"/>
        </a:p>
      </dsp:txBody>
      <dsp:txXfrm>
        <a:off x="3007256" y="729463"/>
        <a:ext cx="1320108" cy="824025"/>
      </dsp:txXfrm>
    </dsp:sp>
    <dsp:sp modelId="{93ED1CFB-6CD6-4271-A986-D3C809C102D5}">
      <dsp:nvSpPr>
        <dsp:cNvPr id="0" name=""/>
        <dsp:cNvSpPr/>
      </dsp:nvSpPr>
      <dsp:spPr>
        <a:xfrm>
          <a:off x="4442405" y="684885"/>
          <a:ext cx="1409264" cy="9131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smtClean="0"/>
            <a:t>Labeling outcome column</a:t>
          </a:r>
          <a:endParaRPr lang="en-US" sz="1100" kern="1200"/>
        </a:p>
      </dsp:txBody>
      <dsp:txXfrm>
        <a:off x="4486983" y="729463"/>
        <a:ext cx="1320108" cy="824025"/>
      </dsp:txXfrm>
    </dsp:sp>
    <dsp:sp modelId="{C5F5148D-F730-41F1-8E69-A60ED04AE994}">
      <dsp:nvSpPr>
        <dsp:cNvPr id="0" name=""/>
        <dsp:cNvSpPr/>
      </dsp:nvSpPr>
      <dsp:spPr>
        <a:xfrm>
          <a:off x="5922133" y="684885"/>
          <a:ext cx="1409264" cy="9131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smtClean="0"/>
            <a:t>Export data to CSV file</a:t>
          </a:r>
          <a:endParaRPr lang="en-US" sz="1100" kern="1200"/>
        </a:p>
      </dsp:txBody>
      <dsp:txXfrm>
        <a:off x="5966711" y="729463"/>
        <a:ext cx="1320108" cy="8240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FB7D6-406D-48B3-8EF0-68730B37DDA0}">
      <dsp:nvSpPr>
        <dsp:cNvPr id="0" name=""/>
        <dsp:cNvSpPr/>
      </dsp:nvSpPr>
      <dsp:spPr>
        <a:xfrm>
          <a:off x="0" y="686123"/>
          <a:ext cx="1016000" cy="11563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t>Standardize dataset</a:t>
          </a:r>
        </a:p>
      </dsp:txBody>
      <dsp:txXfrm>
        <a:off x="29758" y="715881"/>
        <a:ext cx="956484" cy="1096832"/>
      </dsp:txXfrm>
    </dsp:sp>
    <dsp:sp modelId="{2ED6EDF8-C4C4-44CE-BC1F-2A7382CB1C3D}">
      <dsp:nvSpPr>
        <dsp:cNvPr id="0" name=""/>
        <dsp:cNvSpPr/>
      </dsp:nvSpPr>
      <dsp:spPr>
        <a:xfrm>
          <a:off x="1117599" y="1138314"/>
          <a:ext cx="215392"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1117599" y="1188708"/>
        <a:ext cx="150774" cy="151180"/>
      </dsp:txXfrm>
    </dsp:sp>
    <dsp:sp modelId="{859F223E-91BF-484D-9AFD-E4645656623B}">
      <dsp:nvSpPr>
        <dsp:cNvPr id="0" name=""/>
        <dsp:cNvSpPr/>
      </dsp:nvSpPr>
      <dsp:spPr>
        <a:xfrm>
          <a:off x="1422399" y="686123"/>
          <a:ext cx="1016000" cy="11563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t>Split data into trainset and testset</a:t>
          </a:r>
        </a:p>
      </dsp:txBody>
      <dsp:txXfrm>
        <a:off x="1452157" y="715881"/>
        <a:ext cx="956484" cy="1096832"/>
      </dsp:txXfrm>
    </dsp:sp>
    <dsp:sp modelId="{F99CD2A8-EF5C-4D5B-B63A-BDC396124DFA}">
      <dsp:nvSpPr>
        <dsp:cNvPr id="0" name=""/>
        <dsp:cNvSpPr/>
      </dsp:nvSpPr>
      <dsp:spPr>
        <a:xfrm>
          <a:off x="2539999" y="1138314"/>
          <a:ext cx="215392"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2539999" y="1188708"/>
        <a:ext cx="150774" cy="151180"/>
      </dsp:txXfrm>
    </dsp:sp>
    <dsp:sp modelId="{F7F88F40-A996-4C6F-A981-EF32DC78EA01}">
      <dsp:nvSpPr>
        <dsp:cNvPr id="0" name=""/>
        <dsp:cNvSpPr/>
      </dsp:nvSpPr>
      <dsp:spPr>
        <a:xfrm>
          <a:off x="2844799" y="686123"/>
          <a:ext cx="1016000" cy="11563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t>Create Machine learning models</a:t>
          </a:r>
          <a:endParaRPr lang="en-US" sz="1200" kern="1200"/>
        </a:p>
      </dsp:txBody>
      <dsp:txXfrm>
        <a:off x="2874557" y="715881"/>
        <a:ext cx="956484" cy="1096832"/>
      </dsp:txXfrm>
    </dsp:sp>
    <dsp:sp modelId="{32FDCA5C-8D16-4F6E-B890-E17B7B640FC5}">
      <dsp:nvSpPr>
        <dsp:cNvPr id="0" name=""/>
        <dsp:cNvSpPr/>
      </dsp:nvSpPr>
      <dsp:spPr>
        <a:xfrm>
          <a:off x="3962400" y="1138314"/>
          <a:ext cx="215391"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3962400" y="1188708"/>
        <a:ext cx="150774" cy="151180"/>
      </dsp:txXfrm>
    </dsp:sp>
    <dsp:sp modelId="{61836566-1A5D-4CD8-9260-C103BBB51B26}">
      <dsp:nvSpPr>
        <dsp:cNvPr id="0" name=""/>
        <dsp:cNvSpPr/>
      </dsp:nvSpPr>
      <dsp:spPr>
        <a:xfrm>
          <a:off x="4267199" y="686123"/>
          <a:ext cx="1016000" cy="11563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t>Using the </a:t>
          </a:r>
          <a:r>
            <a:rPr lang="en-US" sz="1200" b="0" i="0" kern="1200" smtClean="0"/>
            <a:t>GridSearchCV to find the best parameter for models</a:t>
          </a:r>
          <a:endParaRPr lang="en-US" sz="1200" kern="1200"/>
        </a:p>
      </dsp:txBody>
      <dsp:txXfrm>
        <a:off x="4296957" y="715881"/>
        <a:ext cx="956484" cy="1096832"/>
      </dsp:txXfrm>
    </dsp:sp>
    <dsp:sp modelId="{C3A24469-CFAB-4E97-81D3-26A8905D2CE9}">
      <dsp:nvSpPr>
        <dsp:cNvPr id="0" name=""/>
        <dsp:cNvSpPr/>
      </dsp:nvSpPr>
      <dsp:spPr>
        <a:xfrm>
          <a:off x="5384799" y="1138314"/>
          <a:ext cx="215392"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5384799" y="1188708"/>
        <a:ext cx="150774" cy="151180"/>
      </dsp:txXfrm>
    </dsp:sp>
    <dsp:sp modelId="{B3F9DF84-F0F7-4147-A393-598A43DA3AC1}">
      <dsp:nvSpPr>
        <dsp:cNvPr id="0" name=""/>
        <dsp:cNvSpPr/>
      </dsp:nvSpPr>
      <dsp:spPr>
        <a:xfrm>
          <a:off x="5689599" y="686123"/>
          <a:ext cx="1016000" cy="11563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t>Train models</a:t>
          </a:r>
          <a:endParaRPr lang="en-US" sz="1200" kern="1200"/>
        </a:p>
      </dsp:txBody>
      <dsp:txXfrm>
        <a:off x="5719357" y="715881"/>
        <a:ext cx="956484" cy="1096832"/>
      </dsp:txXfrm>
    </dsp:sp>
    <dsp:sp modelId="{D68454BC-E393-47C5-B867-AF72980E0B9A}">
      <dsp:nvSpPr>
        <dsp:cNvPr id="0" name=""/>
        <dsp:cNvSpPr/>
      </dsp:nvSpPr>
      <dsp:spPr>
        <a:xfrm>
          <a:off x="6807200" y="1138314"/>
          <a:ext cx="215392"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6807200" y="1188708"/>
        <a:ext cx="150774" cy="151180"/>
      </dsp:txXfrm>
    </dsp:sp>
    <dsp:sp modelId="{99D855CE-E09E-42B3-9112-7D0B389092A1}">
      <dsp:nvSpPr>
        <dsp:cNvPr id="0" name=""/>
        <dsp:cNvSpPr/>
      </dsp:nvSpPr>
      <dsp:spPr>
        <a:xfrm>
          <a:off x="7112000" y="686123"/>
          <a:ext cx="1016000" cy="11563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t>Evaluate models</a:t>
          </a:r>
          <a:endParaRPr lang="en-US" sz="1200" kern="1200"/>
        </a:p>
      </dsp:txBody>
      <dsp:txXfrm>
        <a:off x="7141758" y="715881"/>
        <a:ext cx="956484" cy="109683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9/12/2021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80853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258263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bnbbdz/Data_sience_ibm_course_capstone.git"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err="1" smtClean="0">
                <a:solidFill>
                  <a:schemeClr val="bg2"/>
                </a:solidFill>
                <a:latin typeface="Abadi"/>
                <a:ea typeface="SF Pro" pitchFamily="2" charset="0"/>
                <a:cs typeface="SF Pro" pitchFamily="2" charset="0"/>
              </a:rPr>
              <a:t>Cuong</a:t>
            </a:r>
            <a:r>
              <a:rPr lang="en-US" smtClean="0">
                <a:solidFill>
                  <a:schemeClr val="bg2"/>
                </a:solidFill>
                <a:latin typeface="Abadi"/>
                <a:ea typeface="SF Pro" pitchFamily="2" charset="0"/>
                <a:cs typeface="SF Pro" pitchFamily="2" charset="0"/>
              </a:rPr>
              <a:t>, Nguyen </a:t>
            </a:r>
            <a:r>
              <a:rPr lang="en-US" err="1" smtClean="0">
                <a:solidFill>
                  <a:schemeClr val="bg2"/>
                </a:solidFill>
                <a:latin typeface="Abadi"/>
                <a:ea typeface="SF Pro" pitchFamily="2" charset="0"/>
                <a:cs typeface="SF Pro" pitchFamily="2" charset="0"/>
              </a:rPr>
              <a:t>Manh</a:t>
            </a:r>
            <a:endParaRPr lang="en-US">
              <a:solidFill>
                <a:schemeClr val="bg2"/>
              </a:solidFill>
              <a:latin typeface="Abadi"/>
              <a:ea typeface="SF Pro" pitchFamily="2" charset="0"/>
              <a:cs typeface="SF Pro" pitchFamily="2" charset="0"/>
            </a:endParaRPr>
          </a:p>
          <a:p>
            <a:r>
              <a:rPr lang="en-US" smtClean="0">
                <a:solidFill>
                  <a:schemeClr val="bg2"/>
                </a:solidFill>
                <a:latin typeface="Abadi" panose="020B0604020104020204" pitchFamily="34" charset="0"/>
                <a:ea typeface="SF Pro" pitchFamily="2" charset="0"/>
                <a:cs typeface="SF Pro" pitchFamily="2" charset="0"/>
              </a:rPr>
              <a:t>10-Sep-2021</a:t>
            </a:r>
            <a:endParaRPr lang="en-US">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
        <p:nvSpPr>
          <p:cNvPr id="9" name="Slide Number Placeholder 5">
            <a:extLst>
              <a:ext uri="{FF2B5EF4-FFF2-40B4-BE49-F238E27FC236}">
                <a16:creationId xmlns:a16="http://schemas.microsoft.com/office/drawing/2014/main" id="{772D0411-8FF8-C540-84AE-DBA0703D368C}"/>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10</a:t>
            </a:fld>
            <a:endParaRPr lang="en-US"/>
          </a:p>
        </p:txBody>
      </p:sp>
      <p:sp>
        <p:nvSpPr>
          <p:cNvPr id="10" name="Content Placeholder 4">
            <a:extLst>
              <a:ext uri="{FF2B5EF4-FFF2-40B4-BE49-F238E27FC236}">
                <a16:creationId xmlns:a16="http://schemas.microsoft.com/office/drawing/2014/main" id="{8B78C759-C687-440F-8CAE-D3071F1AB630}"/>
              </a:ext>
            </a:extLst>
          </p:cNvPr>
          <p:cNvSpPr txBox="1">
            <a:spLocks/>
          </p:cNvSpPr>
          <p:nvPr/>
        </p:nvSpPr>
        <p:spPr>
          <a:xfrm>
            <a:off x="922411" y="1430632"/>
            <a:ext cx="10363200" cy="269608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p:txBody>
      </p:sp>
      <p:graphicFrame>
        <p:nvGraphicFramePr>
          <p:cNvPr id="11" name="Diagram 10"/>
          <p:cNvGraphicFramePr/>
          <p:nvPr>
            <p:extLst>
              <p:ext uri="{D42A27DB-BD31-4B8C-83A1-F6EECF244321}">
                <p14:modId xmlns:p14="http://schemas.microsoft.com/office/powerpoint/2010/main" val="4118136112"/>
              </p:ext>
            </p:extLst>
          </p:nvPr>
        </p:nvGraphicFramePr>
        <p:xfrm>
          <a:off x="1175893" y="1637196"/>
          <a:ext cx="7334621" cy="2282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p:cNvSpPr/>
          <p:nvPr/>
        </p:nvSpPr>
        <p:spPr>
          <a:xfrm>
            <a:off x="8670440" y="2065608"/>
            <a:ext cx="2455246" cy="1384995"/>
          </a:xfrm>
          <a:prstGeom prst="rect">
            <a:avLst/>
          </a:prstGeom>
        </p:spPr>
        <p:txBody>
          <a:bodyPr wrap="square">
            <a:spAutoFit/>
          </a:bodyPr>
          <a:lstStyle/>
          <a:p>
            <a:pPr>
              <a:lnSpc>
                <a:spcPct val="100000"/>
              </a:lnSpc>
              <a:spcBef>
                <a:spcPts val="1400"/>
              </a:spcBef>
            </a:pPr>
            <a:r>
              <a:rPr lang="en-US" sz="1400">
                <a:solidFill>
                  <a:schemeClr val="accent3">
                    <a:lumMod val="25000"/>
                  </a:schemeClr>
                </a:solidFill>
                <a:latin typeface="Abadi" panose="020B0604020104020204" pitchFamily="34" charset="0"/>
              </a:rPr>
              <a:t>GitHub URL </a:t>
            </a:r>
            <a:r>
              <a:rPr lang="en-US" sz="1400" smtClean="0">
                <a:solidFill>
                  <a:schemeClr val="accent3">
                    <a:lumMod val="25000"/>
                  </a:schemeClr>
                </a:solidFill>
                <a:latin typeface="Abadi" panose="020B0604020104020204" pitchFamily="34" charset="0"/>
              </a:rPr>
              <a:t>: </a:t>
            </a:r>
            <a:r>
              <a:rPr lang="en-US" sz="1400">
                <a:solidFill>
                  <a:srgbClr val="1C7DDB"/>
                </a:solidFill>
                <a:latin typeface="Abadi" panose="020B0604020104020204" pitchFamily="34" charset="0"/>
              </a:rPr>
              <a:t>https://github.com/bnbbdz/Data_sience_ibm_course_capstone/blob/master/02_Notebook/labs-jupyter-spacex-Data%20wrangling.ipynb</a:t>
            </a:r>
            <a:endParaRPr lang="en-US" sz="1400"/>
          </a:p>
        </p:txBody>
      </p:sp>
      <p:pic>
        <p:nvPicPr>
          <p:cNvPr id="2" name="Picture 1"/>
          <p:cNvPicPr>
            <a:picLocks noChangeAspect="1"/>
          </p:cNvPicPr>
          <p:nvPr/>
        </p:nvPicPr>
        <p:blipFill>
          <a:blip r:embed="rId8"/>
          <a:stretch>
            <a:fillRect/>
          </a:stretch>
        </p:blipFill>
        <p:spPr>
          <a:xfrm>
            <a:off x="922411" y="4376963"/>
            <a:ext cx="10442275" cy="18000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3986" y="1379266"/>
            <a:ext cx="7786160" cy="1737158"/>
          </a:xfrm>
          <a:prstGeom prst="rect">
            <a:avLst/>
          </a:prstGeom>
        </p:spPr>
        <p:txBody>
          <a:bodyPr lIns="91440" tIns="45720" rIns="91440" bIns="45720" anchor="t"/>
          <a:lstStyle/>
          <a:p>
            <a:pPr>
              <a:lnSpc>
                <a:spcPct val="100000"/>
              </a:lnSpc>
              <a:spcBef>
                <a:spcPts val="1400"/>
              </a:spcBef>
            </a:pPr>
            <a:r>
              <a:rPr lang="en-US" sz="1200" smtClean="0">
                <a:solidFill>
                  <a:schemeClr val="accent3">
                    <a:lumMod val="25000"/>
                  </a:schemeClr>
                </a:solidFill>
                <a:latin typeface="Abadi"/>
              </a:rPr>
              <a:t>I </a:t>
            </a:r>
            <a:r>
              <a:rPr lang="en-US" sz="1200">
                <a:solidFill>
                  <a:schemeClr val="accent3">
                    <a:lumMod val="25000"/>
                  </a:schemeClr>
                </a:solidFill>
                <a:latin typeface="Abadi"/>
              </a:rPr>
              <a:t>used </a:t>
            </a:r>
            <a:r>
              <a:rPr lang="en-US" sz="1200" smtClean="0">
                <a:solidFill>
                  <a:schemeClr val="accent3">
                    <a:lumMod val="25000"/>
                  </a:schemeClr>
                </a:solidFill>
                <a:latin typeface="Abadi"/>
              </a:rPr>
              <a:t>some kind of charts like </a:t>
            </a:r>
            <a:r>
              <a:rPr lang="en-US" sz="1200">
                <a:solidFill>
                  <a:schemeClr val="accent3">
                    <a:lumMod val="25000"/>
                  </a:schemeClr>
                </a:solidFill>
                <a:latin typeface="Abadi"/>
              </a:rPr>
              <a:t>scatter point </a:t>
            </a:r>
            <a:r>
              <a:rPr lang="en-US" sz="1200" smtClean="0">
                <a:solidFill>
                  <a:schemeClr val="accent3">
                    <a:lumMod val="25000"/>
                  </a:schemeClr>
                </a:solidFill>
                <a:latin typeface="Abadi"/>
              </a:rPr>
              <a:t>chart, line chart, bar chart.</a:t>
            </a:r>
          </a:p>
          <a:p>
            <a:pPr>
              <a:lnSpc>
                <a:spcPct val="100000"/>
              </a:lnSpc>
              <a:spcBef>
                <a:spcPts val="1400"/>
              </a:spcBef>
            </a:pPr>
            <a:r>
              <a:rPr lang="en-US" sz="1200" smtClean="0">
                <a:solidFill>
                  <a:schemeClr val="accent3">
                    <a:lumMod val="25000"/>
                  </a:schemeClr>
                </a:solidFill>
                <a:latin typeface="Abadi"/>
              </a:rPr>
              <a:t>Through catter </a:t>
            </a:r>
            <a:r>
              <a:rPr lang="en-US" sz="1200">
                <a:solidFill>
                  <a:schemeClr val="accent3">
                    <a:lumMod val="25000"/>
                  </a:schemeClr>
                </a:solidFill>
                <a:latin typeface="Abadi"/>
              </a:rPr>
              <a:t>point </a:t>
            </a:r>
            <a:r>
              <a:rPr lang="en-US" sz="1200" smtClean="0">
                <a:solidFill>
                  <a:schemeClr val="accent3">
                    <a:lumMod val="25000"/>
                  </a:schemeClr>
                </a:solidFill>
                <a:latin typeface="Abadi"/>
              </a:rPr>
              <a:t>chart I can </a:t>
            </a:r>
            <a:r>
              <a:rPr lang="en-US" sz="1200">
                <a:solidFill>
                  <a:schemeClr val="accent3">
                    <a:lumMod val="25000"/>
                  </a:schemeClr>
                </a:solidFill>
                <a:latin typeface="Abadi"/>
              </a:rPr>
              <a:t>see the relationship between features such as The relationship between FlightNumber and Payload mass , The relationship between Flight Number and Launch Site, The relationship between Payload mass and Launch Site </a:t>
            </a:r>
            <a:r>
              <a:rPr lang="en-US" sz="1200" smtClean="0">
                <a:solidFill>
                  <a:schemeClr val="accent3">
                    <a:lumMod val="25000"/>
                  </a:schemeClr>
                </a:solidFill>
                <a:latin typeface="Abadi"/>
              </a:rPr>
              <a:t>, etc </a:t>
            </a:r>
            <a:endParaRPr lang="en-US" sz="1200">
              <a:solidFill>
                <a:schemeClr val="accent3">
                  <a:lumMod val="25000"/>
                </a:schemeClr>
              </a:solidFill>
              <a:latin typeface="Abadi"/>
            </a:endParaRPr>
          </a:p>
          <a:p>
            <a:pPr>
              <a:lnSpc>
                <a:spcPct val="100000"/>
              </a:lnSpc>
              <a:spcBef>
                <a:spcPts val="1400"/>
              </a:spcBef>
            </a:pPr>
            <a:r>
              <a:rPr lang="en-US" sz="1200" smtClean="0">
                <a:solidFill>
                  <a:schemeClr val="accent3">
                    <a:lumMod val="25000"/>
                  </a:schemeClr>
                </a:solidFill>
                <a:latin typeface="Abadi"/>
              </a:rPr>
              <a:t>Based on bar </a:t>
            </a:r>
            <a:r>
              <a:rPr lang="en-US" sz="1200">
                <a:solidFill>
                  <a:schemeClr val="accent3">
                    <a:lumMod val="25000"/>
                  </a:schemeClr>
                </a:solidFill>
                <a:latin typeface="Abadi"/>
              </a:rPr>
              <a:t>chart </a:t>
            </a:r>
            <a:r>
              <a:rPr lang="en-US" sz="1200" smtClean="0">
                <a:solidFill>
                  <a:schemeClr val="accent3">
                    <a:lumMod val="25000"/>
                  </a:schemeClr>
                </a:solidFill>
                <a:latin typeface="Abadi"/>
              </a:rPr>
              <a:t>I can </a:t>
            </a:r>
            <a:r>
              <a:rPr lang="en-US" sz="1200">
                <a:solidFill>
                  <a:schemeClr val="accent3">
                    <a:lumMod val="25000"/>
                  </a:schemeClr>
                </a:solidFill>
                <a:latin typeface="Abadi"/>
              </a:rPr>
              <a:t>see the success rate in different Orbit type, </a:t>
            </a:r>
            <a:endParaRPr lang="en-US" sz="1200" smtClean="0">
              <a:solidFill>
                <a:schemeClr val="accent3">
                  <a:lumMod val="25000"/>
                </a:schemeClr>
              </a:solidFill>
              <a:latin typeface="Abadi"/>
            </a:endParaRPr>
          </a:p>
          <a:p>
            <a:pPr>
              <a:lnSpc>
                <a:spcPct val="100000"/>
              </a:lnSpc>
              <a:spcBef>
                <a:spcPts val="1400"/>
              </a:spcBef>
            </a:pPr>
            <a:r>
              <a:rPr lang="en-US" sz="1200">
                <a:solidFill>
                  <a:schemeClr val="accent3">
                    <a:lumMod val="25000"/>
                  </a:schemeClr>
                </a:solidFill>
                <a:latin typeface="Abadi"/>
              </a:rPr>
              <a:t>A</a:t>
            </a:r>
            <a:r>
              <a:rPr lang="en-US" sz="1200" smtClean="0">
                <a:solidFill>
                  <a:schemeClr val="accent3">
                    <a:lumMod val="25000"/>
                  </a:schemeClr>
                </a:solidFill>
                <a:latin typeface="Abadi"/>
              </a:rPr>
              <a:t>nd finally I used line </a:t>
            </a:r>
            <a:r>
              <a:rPr lang="en-US" sz="1200">
                <a:solidFill>
                  <a:schemeClr val="accent3">
                    <a:lumMod val="25000"/>
                  </a:schemeClr>
                </a:solidFill>
                <a:latin typeface="Abadi"/>
              </a:rPr>
              <a:t>chart to see the success</a:t>
            </a:r>
            <a:r>
              <a:rPr lang="en-US" sz="1200" smtClean="0">
                <a:solidFill>
                  <a:schemeClr val="accent3">
                    <a:lumMod val="25000"/>
                  </a:schemeClr>
                </a:solidFill>
                <a:latin typeface="Abadi"/>
              </a:rPr>
              <a:t> trend line during the period 2010 to 2020.</a:t>
            </a:r>
            <a:endParaRPr lang="en-US" sz="1200">
              <a:solidFill>
                <a:schemeClr val="accent3">
                  <a:lumMod val="25000"/>
                </a:schemeClr>
              </a:solidFill>
              <a:latin typeface="Abadi"/>
            </a:endParaRPr>
          </a:p>
          <a:p>
            <a:pPr marL="0" indent="0">
              <a:lnSpc>
                <a:spcPct val="100000"/>
              </a:lnSpc>
              <a:spcBef>
                <a:spcPts val="1400"/>
              </a:spcBef>
              <a:buNone/>
            </a:pPr>
            <a:endParaRPr lang="en-US" sz="1200">
              <a:solidFill>
                <a:schemeClr val="accent3">
                  <a:lumMod val="25000"/>
                </a:schemeClr>
              </a:solidFill>
              <a:latin typeface="Abadi"/>
            </a:endParaRPr>
          </a:p>
          <a:p>
            <a:pPr marL="0" indent="0">
              <a:buNone/>
            </a:pPr>
            <a:endParaRPr lang="en-US" sz="140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
        <p:nvSpPr>
          <p:cNvPr id="6" name="Rectangle 5"/>
          <p:cNvSpPr/>
          <p:nvPr/>
        </p:nvSpPr>
        <p:spPr>
          <a:xfrm>
            <a:off x="9002726" y="1373110"/>
            <a:ext cx="2455246" cy="1384995"/>
          </a:xfrm>
          <a:prstGeom prst="rect">
            <a:avLst/>
          </a:prstGeom>
        </p:spPr>
        <p:txBody>
          <a:bodyPr wrap="square">
            <a:spAutoFit/>
          </a:bodyPr>
          <a:lstStyle/>
          <a:p>
            <a:pPr>
              <a:lnSpc>
                <a:spcPct val="100000"/>
              </a:lnSpc>
              <a:spcBef>
                <a:spcPts val="1400"/>
              </a:spcBef>
            </a:pPr>
            <a:r>
              <a:rPr lang="en-US" sz="1400">
                <a:solidFill>
                  <a:schemeClr val="accent3">
                    <a:lumMod val="25000"/>
                  </a:schemeClr>
                </a:solidFill>
                <a:latin typeface="Abadi" panose="020B0604020104020204" pitchFamily="34" charset="0"/>
              </a:rPr>
              <a:t>GitHub URL </a:t>
            </a:r>
            <a:r>
              <a:rPr lang="en-US" sz="1400" smtClean="0">
                <a:solidFill>
                  <a:schemeClr val="accent3">
                    <a:lumMod val="25000"/>
                  </a:schemeClr>
                </a:solidFill>
                <a:latin typeface="Abadi" panose="020B0604020104020204" pitchFamily="34" charset="0"/>
              </a:rPr>
              <a:t>: </a:t>
            </a:r>
            <a:r>
              <a:rPr lang="en-US" sz="1400">
                <a:solidFill>
                  <a:srgbClr val="1C7DDB"/>
                </a:solidFill>
                <a:latin typeface="Abadi" panose="020B0604020104020204" pitchFamily="34" charset="0"/>
              </a:rPr>
              <a:t>https://github.com/bnbbdz/Data_sience_ibm_course_capstone/blob/master/02_Notebook/jupyter-labs-eda-dataviz.ipynb</a:t>
            </a:r>
            <a:endParaRPr lang="en-US" sz="1400"/>
          </a:p>
        </p:txBody>
      </p:sp>
      <p:pic>
        <p:nvPicPr>
          <p:cNvPr id="10" name="Picture 9"/>
          <p:cNvPicPr>
            <a:picLocks noChangeAspect="1"/>
          </p:cNvPicPr>
          <p:nvPr/>
        </p:nvPicPr>
        <p:blipFill>
          <a:blip r:embed="rId3"/>
          <a:stretch>
            <a:fillRect/>
          </a:stretch>
        </p:blipFill>
        <p:spPr>
          <a:xfrm>
            <a:off x="713764" y="3844212"/>
            <a:ext cx="10628094" cy="2677950"/>
          </a:xfrm>
          <a:prstGeom prst="rect">
            <a:avLst/>
          </a:prstGeom>
        </p:spPr>
      </p:pic>
      <p:sp>
        <p:nvSpPr>
          <p:cNvPr id="11" name="TextBox 10"/>
          <p:cNvSpPr txBox="1"/>
          <p:nvPr/>
        </p:nvSpPr>
        <p:spPr>
          <a:xfrm>
            <a:off x="933532" y="3209730"/>
            <a:ext cx="10352079" cy="461665"/>
          </a:xfrm>
          <a:prstGeom prst="rect">
            <a:avLst/>
          </a:prstGeom>
          <a:noFill/>
        </p:spPr>
        <p:txBody>
          <a:bodyPr wrap="square" rtlCol="0">
            <a:spAutoFit/>
          </a:bodyPr>
          <a:lstStyle/>
          <a:p>
            <a:r>
              <a:rPr lang="en-US" sz="1200" smtClean="0">
                <a:latin typeface="Abadi" panose="020B0604020104020204"/>
              </a:rPr>
              <a:t>For example you </a:t>
            </a:r>
            <a:r>
              <a:rPr lang="en-US" sz="1200" smtClean="0">
                <a:solidFill>
                  <a:schemeClr val="accent3">
                    <a:lumMod val="25000"/>
                  </a:schemeClr>
                </a:solidFill>
                <a:latin typeface="Abadi"/>
              </a:rPr>
              <a:t>can</a:t>
            </a:r>
            <a:r>
              <a:rPr lang="en-US" sz="1200">
                <a:latin typeface="Abadi" panose="020B0604020104020204"/>
              </a:rPr>
              <a:t> see on the </a:t>
            </a:r>
            <a:r>
              <a:rPr lang="en-US" sz="1200" smtClean="0">
                <a:latin typeface="Abadi" panose="020B0604020104020204"/>
              </a:rPr>
              <a:t>chart “The </a:t>
            </a:r>
            <a:r>
              <a:rPr lang="en-US" sz="1200">
                <a:latin typeface="Abadi" panose="020B0604020104020204"/>
              </a:rPr>
              <a:t>relationship between FlightNumber and Payload </a:t>
            </a:r>
            <a:r>
              <a:rPr lang="en-US" sz="1200" smtClean="0">
                <a:latin typeface="Abadi" panose="020B0604020104020204"/>
              </a:rPr>
              <a:t>mass” </a:t>
            </a:r>
            <a:r>
              <a:rPr lang="en-US" sz="1200">
                <a:latin typeface="Abadi" panose="020B0604020104020204"/>
              </a:rPr>
              <a:t>that as the flight number increases, the first stage is more likely to land successfully. The payload mass is also important; it seems the more massive the payload, the less likely the first stage will return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pic>
        <p:nvPicPr>
          <p:cNvPr id="8" name="Picture 7"/>
          <p:cNvPicPr>
            <a:picLocks noChangeAspect="1"/>
          </p:cNvPicPr>
          <p:nvPr/>
        </p:nvPicPr>
        <p:blipFill>
          <a:blip r:embed="rId3"/>
          <a:stretch>
            <a:fillRect/>
          </a:stretch>
        </p:blipFill>
        <p:spPr>
          <a:xfrm>
            <a:off x="854475" y="1285767"/>
            <a:ext cx="10351590" cy="1633053"/>
          </a:xfrm>
          <a:prstGeom prst="rect">
            <a:avLst/>
          </a:prstGeom>
        </p:spPr>
      </p:pic>
      <p:pic>
        <p:nvPicPr>
          <p:cNvPr id="9" name="Picture 8"/>
          <p:cNvPicPr>
            <a:picLocks noChangeAspect="1"/>
          </p:cNvPicPr>
          <p:nvPr/>
        </p:nvPicPr>
        <p:blipFill>
          <a:blip r:embed="rId4"/>
          <a:stretch>
            <a:fillRect/>
          </a:stretch>
        </p:blipFill>
        <p:spPr>
          <a:xfrm>
            <a:off x="856386" y="2951305"/>
            <a:ext cx="10349679" cy="1520891"/>
          </a:xfrm>
          <a:prstGeom prst="rect">
            <a:avLst/>
          </a:prstGeom>
        </p:spPr>
      </p:pic>
      <p:pic>
        <p:nvPicPr>
          <p:cNvPr id="10" name="Picture 9"/>
          <p:cNvPicPr>
            <a:picLocks noChangeAspect="1"/>
          </p:cNvPicPr>
          <p:nvPr/>
        </p:nvPicPr>
        <p:blipFill>
          <a:blip r:embed="rId5"/>
          <a:stretch>
            <a:fillRect/>
          </a:stretch>
        </p:blipFill>
        <p:spPr>
          <a:xfrm>
            <a:off x="858297" y="4472196"/>
            <a:ext cx="10429225" cy="1620694"/>
          </a:xfrm>
          <a:prstGeom prst="rect">
            <a:avLst/>
          </a:prstGeom>
        </p:spPr>
      </p:pic>
    </p:spTree>
    <p:extLst>
      <p:ext uri="{BB962C8B-B14F-4D97-AF65-F5344CB8AC3E}">
        <p14:creationId xmlns:p14="http://schemas.microsoft.com/office/powerpoint/2010/main" val="449814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pic>
        <p:nvPicPr>
          <p:cNvPr id="9" name="Picture 8"/>
          <p:cNvPicPr>
            <a:picLocks noChangeAspect="1"/>
          </p:cNvPicPr>
          <p:nvPr/>
        </p:nvPicPr>
        <p:blipFill>
          <a:blip r:embed="rId3"/>
          <a:stretch>
            <a:fillRect/>
          </a:stretch>
        </p:blipFill>
        <p:spPr>
          <a:xfrm>
            <a:off x="770011" y="1365560"/>
            <a:ext cx="10380051" cy="2441329"/>
          </a:xfrm>
          <a:prstGeom prst="rect">
            <a:avLst/>
          </a:prstGeom>
        </p:spPr>
      </p:pic>
      <p:pic>
        <p:nvPicPr>
          <p:cNvPr id="10" name="Picture 9"/>
          <p:cNvPicPr>
            <a:picLocks noChangeAspect="1"/>
          </p:cNvPicPr>
          <p:nvPr/>
        </p:nvPicPr>
        <p:blipFill>
          <a:blip r:embed="rId4"/>
          <a:stretch>
            <a:fillRect/>
          </a:stretch>
        </p:blipFill>
        <p:spPr>
          <a:xfrm>
            <a:off x="770011" y="3803387"/>
            <a:ext cx="5201560" cy="2423005"/>
          </a:xfrm>
          <a:prstGeom prst="rect">
            <a:avLst/>
          </a:prstGeom>
        </p:spPr>
      </p:pic>
      <p:pic>
        <p:nvPicPr>
          <p:cNvPr id="11" name="Picture 10"/>
          <p:cNvPicPr>
            <a:picLocks noChangeAspect="1"/>
          </p:cNvPicPr>
          <p:nvPr/>
        </p:nvPicPr>
        <p:blipFill>
          <a:blip r:embed="rId5"/>
          <a:stretch>
            <a:fillRect/>
          </a:stretch>
        </p:blipFill>
        <p:spPr>
          <a:xfrm>
            <a:off x="5971571" y="3806889"/>
            <a:ext cx="5178491" cy="2438392"/>
          </a:xfrm>
          <a:prstGeom prst="rect">
            <a:avLst/>
          </a:prstGeom>
        </p:spPr>
      </p:pic>
    </p:spTree>
    <p:extLst>
      <p:ext uri="{BB962C8B-B14F-4D97-AF65-F5344CB8AC3E}">
        <p14:creationId xmlns:p14="http://schemas.microsoft.com/office/powerpoint/2010/main" val="3020082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059" y="1754191"/>
            <a:ext cx="9745589" cy="3517605"/>
          </a:xfrm>
          <a:prstGeom prst="rect">
            <a:avLst/>
          </a:prstGeom>
        </p:spPr>
        <p:txBody>
          <a:bodyPr lIns="91440" tIns="45720" rIns="91440" bIns="45720" anchor="t"/>
          <a:lstStyle/>
          <a:p>
            <a:pPr>
              <a:lnSpc>
                <a:spcPct val="100000"/>
              </a:lnSpc>
            </a:pPr>
            <a:r>
              <a:rPr lang="en-US" sz="1200" smtClean="0">
                <a:latin typeface="Abadi" panose="020B0604020104020204"/>
              </a:rPr>
              <a:t>Connect </a:t>
            </a:r>
            <a:r>
              <a:rPr lang="en-US" sz="1200">
                <a:latin typeface="Abadi" panose="020B0604020104020204"/>
              </a:rPr>
              <a:t>to the </a:t>
            </a:r>
            <a:r>
              <a:rPr lang="en-US" sz="1200" smtClean="0">
                <a:latin typeface="Abadi" panose="020B0604020104020204"/>
              </a:rPr>
              <a:t>database using SQL magic commands</a:t>
            </a:r>
          </a:p>
          <a:p>
            <a:pPr>
              <a:lnSpc>
                <a:spcPct val="100000"/>
              </a:lnSpc>
            </a:pPr>
            <a:r>
              <a:rPr lang="en-US" sz="1200">
                <a:latin typeface="Abadi" panose="020B0604020104020204"/>
              </a:rPr>
              <a:t>Using distinct to Display the names of the unique launch sites in the space </a:t>
            </a:r>
            <a:r>
              <a:rPr lang="en-US" sz="1200" smtClean="0">
                <a:latin typeface="Abadi" panose="020B0604020104020204"/>
              </a:rPr>
              <a:t>mission</a:t>
            </a:r>
          </a:p>
          <a:p>
            <a:pPr>
              <a:lnSpc>
                <a:spcPct val="100000"/>
              </a:lnSpc>
            </a:pPr>
            <a:r>
              <a:rPr lang="en-US" sz="1200">
                <a:latin typeface="Abadi" panose="020B0604020104020204"/>
              </a:rPr>
              <a:t>Using Like and limit to Display 5 records where launch sites begin with the string </a:t>
            </a:r>
            <a:r>
              <a:rPr lang="en-US" sz="1200" smtClean="0">
                <a:latin typeface="Abadi" panose="020B0604020104020204"/>
              </a:rPr>
              <a:t>'CCA‘</a:t>
            </a:r>
          </a:p>
          <a:p>
            <a:pPr>
              <a:lnSpc>
                <a:spcPct val="100000"/>
              </a:lnSpc>
            </a:pPr>
            <a:r>
              <a:rPr lang="en-US" sz="1200">
                <a:latin typeface="Abadi" panose="020B0604020104020204"/>
              </a:rPr>
              <a:t>Using aggregate function sum() to </a:t>
            </a:r>
            <a:r>
              <a:rPr lang="en-US" sz="1200" smtClean="0">
                <a:latin typeface="Abadi" panose="020B0604020104020204"/>
              </a:rPr>
              <a:t>calculate the </a:t>
            </a:r>
            <a:r>
              <a:rPr lang="en-US" sz="1200">
                <a:latin typeface="Abadi" panose="020B0604020104020204"/>
              </a:rPr>
              <a:t>total payload mass carried by boosters launched by NASA (CRS</a:t>
            </a:r>
            <a:r>
              <a:rPr lang="en-US" sz="1200" smtClean="0">
                <a:latin typeface="Abadi" panose="020B0604020104020204"/>
              </a:rPr>
              <a:t>)</a:t>
            </a:r>
          </a:p>
          <a:p>
            <a:pPr>
              <a:lnSpc>
                <a:spcPct val="100000"/>
              </a:lnSpc>
            </a:pPr>
            <a:r>
              <a:rPr lang="en-US" sz="1200">
                <a:latin typeface="Abadi" panose="020B0604020104020204"/>
              </a:rPr>
              <a:t>Using aggregate function avg () and like to calculate average payload mass carried by booster version F9 </a:t>
            </a:r>
            <a:r>
              <a:rPr lang="en-US" sz="1200" smtClean="0">
                <a:latin typeface="Abadi" panose="020B0604020104020204"/>
              </a:rPr>
              <a:t>v1.1</a:t>
            </a:r>
          </a:p>
          <a:p>
            <a:pPr>
              <a:lnSpc>
                <a:spcPct val="100000"/>
              </a:lnSpc>
            </a:pPr>
            <a:r>
              <a:rPr lang="en-US" sz="1200">
                <a:latin typeface="Abadi" panose="020B0604020104020204"/>
              </a:rPr>
              <a:t>Using aggregate function </a:t>
            </a:r>
            <a:r>
              <a:rPr lang="en-US" sz="1200" smtClean="0">
                <a:latin typeface="Abadi" panose="020B0604020104020204"/>
              </a:rPr>
              <a:t>min </a:t>
            </a:r>
            <a:r>
              <a:rPr lang="en-US" sz="1200">
                <a:latin typeface="Abadi" panose="020B0604020104020204"/>
              </a:rPr>
              <a:t>() and like to </a:t>
            </a:r>
            <a:r>
              <a:rPr lang="en-US" sz="1200" smtClean="0">
                <a:latin typeface="Abadi" panose="020B0604020104020204"/>
              </a:rPr>
              <a:t>get the </a:t>
            </a:r>
            <a:r>
              <a:rPr lang="en-US" sz="1200">
                <a:latin typeface="Abadi" panose="020B0604020104020204"/>
              </a:rPr>
              <a:t>first successful landing outcome in ground pad was </a:t>
            </a:r>
            <a:r>
              <a:rPr lang="en-US" sz="1200" smtClean="0">
                <a:latin typeface="Abadi" panose="020B0604020104020204"/>
              </a:rPr>
              <a:t>achieved</a:t>
            </a:r>
          </a:p>
          <a:p>
            <a:pPr>
              <a:lnSpc>
                <a:spcPct val="100000"/>
              </a:lnSpc>
            </a:pPr>
            <a:r>
              <a:rPr lang="en-US" sz="1200">
                <a:latin typeface="Abadi" panose="020B0604020104020204"/>
              </a:rPr>
              <a:t>Using </a:t>
            </a:r>
            <a:r>
              <a:rPr lang="en-US" sz="1200" smtClean="0">
                <a:latin typeface="Abadi" panose="020B0604020104020204"/>
              </a:rPr>
              <a:t>between </a:t>
            </a:r>
            <a:r>
              <a:rPr lang="en-US" sz="1200">
                <a:latin typeface="Abadi" panose="020B0604020104020204"/>
              </a:rPr>
              <a:t>to filter the names of the boosters which have success in drone ship and have payload mass greater than 4000 but less than </a:t>
            </a:r>
            <a:r>
              <a:rPr lang="en-US" sz="1200" smtClean="0">
                <a:latin typeface="Abadi" panose="020B0604020104020204"/>
              </a:rPr>
              <a:t>6000</a:t>
            </a:r>
          </a:p>
          <a:p>
            <a:pPr>
              <a:lnSpc>
                <a:spcPct val="100000"/>
              </a:lnSpc>
            </a:pPr>
            <a:r>
              <a:rPr lang="en-US" sz="1200">
                <a:latin typeface="Abadi" panose="020B0604020104020204"/>
              </a:rPr>
              <a:t>Using </a:t>
            </a:r>
            <a:r>
              <a:rPr lang="en-US" sz="1200" smtClean="0">
                <a:latin typeface="Abadi" panose="020B0604020104020204"/>
              </a:rPr>
              <a:t>group by </a:t>
            </a:r>
            <a:r>
              <a:rPr lang="en-US" sz="1200">
                <a:latin typeface="Abadi" panose="020B0604020104020204"/>
              </a:rPr>
              <a:t>to List the total number of successful and failure mission </a:t>
            </a:r>
            <a:r>
              <a:rPr lang="en-US" sz="1200" smtClean="0">
                <a:latin typeface="Abadi" panose="020B0604020104020204"/>
              </a:rPr>
              <a:t>outcomes</a:t>
            </a:r>
          </a:p>
          <a:p>
            <a:pPr>
              <a:lnSpc>
                <a:spcPct val="100000"/>
              </a:lnSpc>
            </a:pPr>
            <a:r>
              <a:rPr lang="en-US" sz="1200">
                <a:latin typeface="Abadi" panose="020B0604020104020204"/>
              </a:rPr>
              <a:t>Using subquery to the names of the booster_versions which have carried the maximum payload </a:t>
            </a:r>
            <a:r>
              <a:rPr lang="en-US" sz="1200" smtClean="0">
                <a:latin typeface="Abadi" panose="020B0604020104020204"/>
              </a:rPr>
              <a:t>mass</a:t>
            </a:r>
          </a:p>
          <a:p>
            <a:pPr>
              <a:lnSpc>
                <a:spcPct val="100000"/>
              </a:lnSpc>
            </a:pPr>
            <a:r>
              <a:rPr lang="en-US" sz="1200">
                <a:latin typeface="Abadi" panose="020B0604020104020204"/>
              </a:rPr>
              <a:t>Using group </a:t>
            </a:r>
            <a:r>
              <a:rPr lang="en-US" sz="1200" smtClean="0">
                <a:latin typeface="Abadi" panose="020B0604020104020204"/>
              </a:rPr>
              <a:t>by and order by  </a:t>
            </a:r>
            <a:r>
              <a:rPr lang="en-US" sz="1200">
                <a:latin typeface="Abadi" panose="020B0604020104020204"/>
              </a:rPr>
              <a:t>to Rank the count of landing outcomes (such as Failure (drone ship) or Success (ground pad)) between the date 2010-06-04 and 2017-03-20, in descending order</a:t>
            </a:r>
          </a:p>
          <a:p>
            <a:pPr>
              <a:lnSpc>
                <a:spcPct val="100000"/>
              </a:lnSpc>
            </a:pPr>
            <a:endParaRPr lang="en-US" sz="1200">
              <a:latin typeface="Abadi" panose="020B0604020104020204"/>
            </a:endParaRPr>
          </a:p>
          <a:p>
            <a:pPr>
              <a:lnSpc>
                <a:spcPct val="100000"/>
              </a:lnSpc>
            </a:pPr>
            <a:endParaRPr lang="en-US" sz="1200" smtClean="0">
              <a:latin typeface="Abadi" panose="020B0604020104020204"/>
            </a:endParaRPr>
          </a:p>
          <a:p>
            <a:pPr>
              <a:lnSpc>
                <a:spcPct val="100000"/>
              </a:lnSpc>
            </a:pPr>
            <a:endParaRPr lang="en-US" sz="1200">
              <a:latin typeface="Abadi" panose="020B0604020104020204"/>
            </a:endParaRPr>
          </a:p>
          <a:p>
            <a:pPr>
              <a:lnSpc>
                <a:spcPct val="100000"/>
              </a:lnSpc>
            </a:pPr>
            <a:endParaRPr lang="en-US" sz="1200">
              <a:latin typeface="Abadi" panose="020B0604020104020204"/>
            </a:endParaRPr>
          </a:p>
          <a:p>
            <a:pPr>
              <a:lnSpc>
                <a:spcPct val="100000"/>
              </a:lnSpc>
            </a:pPr>
            <a:endParaRPr lang="en-US" sz="1200">
              <a:latin typeface="Abadi" panose="020B0604020104020204"/>
            </a:endParaRPr>
          </a:p>
          <a:p>
            <a:pPr marL="0" indent="0">
              <a:lnSpc>
                <a:spcPct val="100000"/>
              </a:lnSpc>
              <a:buNone/>
            </a:pPr>
            <a:endParaRPr lang="en-US" sz="1200">
              <a:latin typeface="Abadi" panose="020B0604020104020204"/>
            </a:endParaRPr>
          </a:p>
          <a:p>
            <a:pPr>
              <a:lnSpc>
                <a:spcPct val="100000"/>
              </a:lnSpc>
            </a:pPr>
            <a:endParaRPr lang="en-US" sz="1200">
              <a:latin typeface="Abadi" panose="020B060402010402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
        <p:nvSpPr>
          <p:cNvPr id="6" name="Rectangle 5"/>
          <p:cNvSpPr/>
          <p:nvPr/>
        </p:nvSpPr>
        <p:spPr>
          <a:xfrm>
            <a:off x="686036" y="5494886"/>
            <a:ext cx="10515600" cy="523220"/>
          </a:xfrm>
          <a:prstGeom prst="rect">
            <a:avLst/>
          </a:prstGeom>
        </p:spPr>
        <p:txBody>
          <a:bodyPr wrap="square">
            <a:spAutoFit/>
          </a:bodyPr>
          <a:lstStyle/>
          <a:p>
            <a:pPr>
              <a:lnSpc>
                <a:spcPct val="100000"/>
              </a:lnSpc>
              <a:spcBef>
                <a:spcPts val="1400"/>
              </a:spcBef>
            </a:pPr>
            <a:r>
              <a:rPr lang="en-US" sz="1400">
                <a:solidFill>
                  <a:schemeClr val="accent3">
                    <a:lumMod val="25000"/>
                  </a:schemeClr>
                </a:solidFill>
                <a:latin typeface="Abadi" panose="020B0604020104020204" pitchFamily="34" charset="0"/>
              </a:rPr>
              <a:t>GitHub URL </a:t>
            </a:r>
            <a:r>
              <a:rPr lang="en-US" sz="1400" smtClean="0">
                <a:solidFill>
                  <a:schemeClr val="accent3">
                    <a:lumMod val="25000"/>
                  </a:schemeClr>
                </a:solidFill>
                <a:latin typeface="Abadi" panose="020B0604020104020204" pitchFamily="34" charset="0"/>
              </a:rPr>
              <a:t>: </a:t>
            </a:r>
            <a:r>
              <a:rPr lang="en-US" sz="1400">
                <a:solidFill>
                  <a:srgbClr val="1C7DDB"/>
                </a:solidFill>
                <a:latin typeface="Abadi" panose="020B0604020104020204" pitchFamily="34" charset="0"/>
              </a:rPr>
              <a:t>https://github.com/bnbbdz/Data_sience_ibm_course_capstone/blob/master/02_Notebook/jupyter-labs-eda-sql-coursera.ipynb</a:t>
            </a:r>
            <a:endParaRPr lang="en-US" sz="1400"/>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3686"/>
            <a:ext cx="10515600" cy="4351338"/>
          </a:xfrm>
          <a:prstGeom prst="rect">
            <a:avLst/>
          </a:prstGeom>
        </p:spPr>
        <p:txBody>
          <a:bodyPr>
            <a:normAutofit/>
          </a:bodyPr>
          <a:lstStyle/>
          <a:p>
            <a:pPr>
              <a:lnSpc>
                <a:spcPct val="100000"/>
              </a:lnSpc>
              <a:spcBef>
                <a:spcPts val="1400"/>
              </a:spcBef>
            </a:pPr>
            <a:r>
              <a:rPr lang="en-US" sz="1200" smtClean="0">
                <a:solidFill>
                  <a:schemeClr val="accent3">
                    <a:lumMod val="25000"/>
                  </a:schemeClr>
                </a:solidFill>
                <a:latin typeface="Abadi" panose="020B0604020104020204" pitchFamily="34" charset="0"/>
              </a:rPr>
              <a:t>The </a:t>
            </a:r>
            <a:r>
              <a:rPr lang="en-US" sz="1200">
                <a:solidFill>
                  <a:schemeClr val="accent3">
                    <a:lumMod val="25000"/>
                  </a:schemeClr>
                </a:solidFill>
                <a:latin typeface="Abadi" panose="020B0604020104020204" pitchFamily="34" charset="0"/>
              </a:rPr>
              <a:t>launch success rate may depend on many factors such as payload mass, orbit type, and so on. It may also depend on the location and proximities of a launch site, i.e., the initial position of rocket trajectories. Finding an optimal location for building a launch site certainly involves many factors and </a:t>
            </a:r>
            <a:r>
              <a:rPr lang="en-US" sz="1200">
                <a:solidFill>
                  <a:schemeClr val="accent3">
                    <a:lumMod val="25000"/>
                  </a:schemeClr>
                </a:solidFill>
                <a:latin typeface="Abadi" panose="020B0604020104020204" pitchFamily="34" charset="0"/>
              </a:rPr>
              <a:t>hopefully </a:t>
            </a:r>
            <a:r>
              <a:rPr lang="en-US" sz="1200" smtClean="0">
                <a:solidFill>
                  <a:schemeClr val="accent3">
                    <a:lumMod val="25000"/>
                  </a:schemeClr>
                </a:solidFill>
                <a:latin typeface="Abadi" panose="020B0604020104020204" pitchFamily="34" charset="0"/>
              </a:rPr>
              <a:t>it </a:t>
            </a:r>
            <a:r>
              <a:rPr lang="en-US" sz="1200">
                <a:solidFill>
                  <a:schemeClr val="accent3">
                    <a:lumMod val="25000"/>
                  </a:schemeClr>
                </a:solidFill>
                <a:latin typeface="Abadi" panose="020B0604020104020204" pitchFamily="34" charset="0"/>
              </a:rPr>
              <a:t>could discover some of the factors by analyzing the existing launch </a:t>
            </a:r>
            <a:r>
              <a:rPr lang="en-US" sz="1200">
                <a:solidFill>
                  <a:schemeClr val="accent3">
                    <a:lumMod val="25000"/>
                  </a:schemeClr>
                </a:solidFill>
                <a:latin typeface="Abadi" panose="020B0604020104020204" pitchFamily="34" charset="0"/>
              </a:rPr>
              <a:t>site </a:t>
            </a:r>
            <a:r>
              <a:rPr lang="en-US" sz="1200" smtClean="0">
                <a:solidFill>
                  <a:schemeClr val="accent3">
                    <a:lumMod val="25000"/>
                  </a:schemeClr>
                </a:solidFill>
                <a:latin typeface="Abadi" panose="020B0604020104020204" pitchFamily="34" charset="0"/>
              </a:rPr>
              <a:t>locations.</a:t>
            </a:r>
          </a:p>
          <a:p>
            <a:pPr>
              <a:lnSpc>
                <a:spcPct val="100000"/>
              </a:lnSpc>
              <a:spcBef>
                <a:spcPts val="1400"/>
              </a:spcBef>
            </a:pPr>
            <a:r>
              <a:rPr lang="en-US" sz="1200" smtClean="0">
                <a:solidFill>
                  <a:schemeClr val="accent3">
                    <a:lumMod val="25000"/>
                  </a:schemeClr>
                </a:solidFill>
                <a:latin typeface="Abadi" panose="020B0604020104020204" pitchFamily="34" charset="0"/>
              </a:rPr>
              <a:t>I used Map with Folium to visualize and mark all the launch sites on the map, then I marked the success/failed launches for each site on the map.</a:t>
            </a:r>
            <a:endParaRPr lang="en-US" sz="1200">
              <a:solidFill>
                <a:schemeClr val="accent3">
                  <a:lumMod val="25000"/>
                </a:schemeClr>
              </a:solidFill>
              <a:latin typeface="Abadi" panose="020B0604020104020204" pitchFamily="34" charset="0"/>
            </a:endParaRPr>
          </a:p>
          <a:p>
            <a:pPr>
              <a:lnSpc>
                <a:spcPct val="100000"/>
              </a:lnSpc>
              <a:spcBef>
                <a:spcPts val="1400"/>
              </a:spcBef>
            </a:pPr>
            <a:r>
              <a:rPr lang="en-US" sz="1200">
                <a:solidFill>
                  <a:schemeClr val="accent3">
                    <a:lumMod val="25000"/>
                  </a:schemeClr>
                </a:solidFill>
                <a:latin typeface="Abadi" panose="020B0604020104020204" pitchFamily="34" charset="0"/>
              </a:rPr>
              <a:t>GitHub URL </a:t>
            </a:r>
            <a:r>
              <a:rPr lang="en-US" sz="1200">
                <a:solidFill>
                  <a:schemeClr val="accent3">
                    <a:lumMod val="25000"/>
                  </a:schemeClr>
                </a:solidFill>
                <a:latin typeface="Abadi" panose="020B0604020104020204" pitchFamily="34" charset="0"/>
              </a:rPr>
              <a:t>: </a:t>
            </a:r>
            <a:r>
              <a:rPr lang="en-US" sz="1200">
                <a:solidFill>
                  <a:srgbClr val="1C7DDB"/>
                </a:solidFill>
                <a:latin typeface="Abadi" panose="020B0604020104020204" pitchFamily="34" charset="0"/>
              </a:rPr>
              <a:t>https://github.com/bnbbdz/Data_sience_ibm_course_capstone/blob/master/02_Notebook/lab_jupyter_launch_site_location.ipynb</a:t>
            </a:r>
            <a:endParaRPr lang="en-US" sz="120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pic>
        <p:nvPicPr>
          <p:cNvPr id="6" name="Picture 5"/>
          <p:cNvPicPr>
            <a:picLocks noChangeAspect="1"/>
          </p:cNvPicPr>
          <p:nvPr/>
        </p:nvPicPr>
        <p:blipFill>
          <a:blip r:embed="rId3"/>
          <a:stretch>
            <a:fillRect/>
          </a:stretch>
        </p:blipFill>
        <p:spPr>
          <a:xfrm>
            <a:off x="4037493" y="3213631"/>
            <a:ext cx="4397380" cy="2811942"/>
          </a:xfrm>
          <a:prstGeom prst="rect">
            <a:avLst/>
          </a:prstGeom>
        </p:spPr>
      </p:pic>
      <p:pic>
        <p:nvPicPr>
          <p:cNvPr id="7" name="Picture 6"/>
          <p:cNvPicPr>
            <a:picLocks noChangeAspect="1"/>
          </p:cNvPicPr>
          <p:nvPr/>
        </p:nvPicPr>
        <p:blipFill>
          <a:blip r:embed="rId4"/>
          <a:stretch>
            <a:fillRect/>
          </a:stretch>
        </p:blipFill>
        <p:spPr>
          <a:xfrm>
            <a:off x="995184" y="3213631"/>
            <a:ext cx="2923673" cy="2843989"/>
          </a:xfrm>
          <a:prstGeom prst="rect">
            <a:avLst/>
          </a:prstGeom>
        </p:spPr>
      </p:pic>
      <p:pic>
        <p:nvPicPr>
          <p:cNvPr id="8" name="Picture 7"/>
          <p:cNvPicPr>
            <a:picLocks noChangeAspect="1"/>
          </p:cNvPicPr>
          <p:nvPr/>
        </p:nvPicPr>
        <p:blipFill>
          <a:blip r:embed="rId5"/>
          <a:stretch>
            <a:fillRect/>
          </a:stretch>
        </p:blipFill>
        <p:spPr>
          <a:xfrm>
            <a:off x="8553509" y="3241012"/>
            <a:ext cx="2850738" cy="2784561"/>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3106"/>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1200" smtClean="0">
                <a:solidFill>
                  <a:schemeClr val="accent3">
                    <a:lumMod val="25000"/>
                  </a:schemeClr>
                </a:solidFill>
                <a:latin typeface="Abadi" panose="020B0604020104020204" pitchFamily="34" charset="0"/>
              </a:rPr>
              <a:t>I created plots and interactions to have more understanding about the dataset through answering some questions</a:t>
            </a:r>
          </a:p>
          <a:p>
            <a:pPr marL="914400" lvl="1" indent="-457200">
              <a:lnSpc>
                <a:spcPct val="100000"/>
              </a:lnSpc>
              <a:spcBef>
                <a:spcPts val="1400"/>
              </a:spcBef>
              <a:buFont typeface="+mj-lt"/>
              <a:buAutoNum type="arabicPeriod"/>
            </a:pPr>
            <a:r>
              <a:rPr lang="en-US" sz="1200">
                <a:solidFill>
                  <a:schemeClr val="accent3">
                    <a:lumMod val="25000"/>
                  </a:schemeClr>
                </a:solidFill>
                <a:latin typeface="Abadi" panose="020B0604020104020204" pitchFamily="34" charset="0"/>
              </a:rPr>
              <a:t>Which site has the largest successful launches?</a:t>
            </a:r>
          </a:p>
          <a:p>
            <a:pPr marL="914400" lvl="1" indent="-457200">
              <a:lnSpc>
                <a:spcPct val="100000"/>
              </a:lnSpc>
              <a:spcBef>
                <a:spcPts val="1400"/>
              </a:spcBef>
              <a:buFont typeface="+mj-lt"/>
              <a:buAutoNum type="arabicPeriod"/>
            </a:pPr>
            <a:r>
              <a:rPr lang="en-US" sz="1200">
                <a:solidFill>
                  <a:schemeClr val="accent3">
                    <a:lumMod val="25000"/>
                  </a:schemeClr>
                </a:solidFill>
                <a:latin typeface="Abadi" panose="020B0604020104020204" pitchFamily="34" charset="0"/>
              </a:rPr>
              <a:t>Which site has the highest launch success rate?</a:t>
            </a:r>
          </a:p>
          <a:p>
            <a:pPr marL="914400" lvl="1" indent="-457200">
              <a:lnSpc>
                <a:spcPct val="100000"/>
              </a:lnSpc>
              <a:spcBef>
                <a:spcPts val="1400"/>
              </a:spcBef>
              <a:buFont typeface="+mj-lt"/>
              <a:buAutoNum type="arabicPeriod"/>
            </a:pPr>
            <a:r>
              <a:rPr lang="en-US" sz="1200">
                <a:solidFill>
                  <a:schemeClr val="accent3">
                    <a:lumMod val="25000"/>
                  </a:schemeClr>
                </a:solidFill>
                <a:latin typeface="Abadi" panose="020B0604020104020204" pitchFamily="34" charset="0"/>
              </a:rPr>
              <a:t>Which payload range(s) has the highest launch success rate?</a:t>
            </a:r>
          </a:p>
          <a:p>
            <a:pPr marL="914400" lvl="1" indent="-457200">
              <a:lnSpc>
                <a:spcPct val="100000"/>
              </a:lnSpc>
              <a:spcBef>
                <a:spcPts val="1400"/>
              </a:spcBef>
              <a:buFont typeface="+mj-lt"/>
              <a:buAutoNum type="arabicPeriod"/>
            </a:pPr>
            <a:r>
              <a:rPr lang="en-US" sz="1200">
                <a:solidFill>
                  <a:schemeClr val="accent3">
                    <a:lumMod val="25000"/>
                  </a:schemeClr>
                </a:solidFill>
                <a:latin typeface="Abadi" panose="020B0604020104020204" pitchFamily="34" charset="0"/>
              </a:rPr>
              <a:t>Which payload range(s) has the lowest launch success rate?</a:t>
            </a:r>
          </a:p>
          <a:p>
            <a:pPr marL="914400" lvl="1" indent="-457200">
              <a:lnSpc>
                <a:spcPct val="100000"/>
              </a:lnSpc>
              <a:spcBef>
                <a:spcPts val="1400"/>
              </a:spcBef>
              <a:buFont typeface="+mj-lt"/>
              <a:buAutoNum type="arabicPeriod"/>
            </a:pPr>
            <a:r>
              <a:rPr lang="en-US" sz="1200">
                <a:solidFill>
                  <a:schemeClr val="accent3">
                    <a:lumMod val="25000"/>
                  </a:schemeClr>
                </a:solidFill>
                <a:latin typeface="Abadi" panose="020B0604020104020204" pitchFamily="34" charset="0"/>
              </a:rPr>
              <a:t>Which F9 Booster version (v1.0, v1.1, FT, B4, B5, etc.) has </a:t>
            </a:r>
            <a:r>
              <a:rPr lang="en-US" sz="1200">
                <a:solidFill>
                  <a:schemeClr val="accent3">
                    <a:lumMod val="25000"/>
                  </a:schemeClr>
                </a:solidFill>
                <a:latin typeface="Abadi" panose="020B0604020104020204" pitchFamily="34" charset="0"/>
              </a:rPr>
              <a:t>the </a:t>
            </a:r>
            <a:r>
              <a:rPr lang="en-US" sz="1200" smtClean="0">
                <a:solidFill>
                  <a:schemeClr val="accent3">
                    <a:lumMod val="25000"/>
                  </a:schemeClr>
                </a:solidFill>
                <a:latin typeface="Abadi" panose="020B0604020104020204" pitchFamily="34" charset="0"/>
              </a:rPr>
              <a:t>highest</a:t>
            </a:r>
            <a:endParaRPr lang="en-US" sz="1200">
              <a:solidFill>
                <a:schemeClr val="accent3">
                  <a:lumMod val="25000"/>
                </a:schemeClr>
              </a:solidFill>
              <a:latin typeface="Abadi" panose="020B0604020104020204" pitchFamily="34" charset="0"/>
            </a:endParaRPr>
          </a:p>
          <a:p>
            <a:pPr>
              <a:lnSpc>
                <a:spcPct val="100000"/>
              </a:lnSpc>
              <a:spcBef>
                <a:spcPts val="1400"/>
              </a:spcBef>
            </a:pPr>
            <a:r>
              <a:rPr lang="en-US" sz="1200" smtClean="0">
                <a:solidFill>
                  <a:schemeClr val="accent3">
                    <a:lumMod val="25000"/>
                  </a:schemeClr>
                </a:solidFill>
                <a:latin typeface="Abadi" panose="020B0604020104020204" pitchFamily="34" charset="0"/>
              </a:rPr>
              <a:t>I used a pie chart to check the proportion of each site in the total success launches for all sites and the </a:t>
            </a:r>
            <a:r>
              <a:rPr lang="en-US" sz="1200">
                <a:solidFill>
                  <a:schemeClr val="accent3">
                    <a:lumMod val="25000"/>
                  </a:schemeClr>
                </a:solidFill>
                <a:latin typeface="Abadi" panose="020B0604020104020204" pitchFamily="34" charset="0"/>
              </a:rPr>
              <a:t>proportion </a:t>
            </a:r>
            <a:r>
              <a:rPr lang="en-US" sz="1200">
                <a:solidFill>
                  <a:schemeClr val="accent3">
                    <a:lumMod val="25000"/>
                  </a:schemeClr>
                </a:solidFill>
                <a:latin typeface="Abadi" panose="020B0604020104020204" pitchFamily="34" charset="0"/>
              </a:rPr>
              <a:t>of </a:t>
            </a:r>
            <a:r>
              <a:rPr lang="en-US" sz="1200" smtClean="0">
                <a:solidFill>
                  <a:schemeClr val="accent3">
                    <a:lumMod val="25000"/>
                  </a:schemeClr>
                </a:solidFill>
                <a:latin typeface="Abadi" panose="020B0604020104020204" pitchFamily="34" charset="0"/>
              </a:rPr>
              <a:t>success or failed launches in each site. And using the scatter plot to examine the changes in the correlation between Payload and Success in each site when I change the Payload</a:t>
            </a:r>
          </a:p>
          <a:p>
            <a:pPr>
              <a:lnSpc>
                <a:spcPct val="100000"/>
              </a:lnSpc>
              <a:spcBef>
                <a:spcPts val="1400"/>
              </a:spcBef>
            </a:pPr>
            <a:r>
              <a:rPr lang="en-US" sz="1200" smtClean="0">
                <a:solidFill>
                  <a:schemeClr val="accent3">
                    <a:lumMod val="25000"/>
                  </a:schemeClr>
                </a:solidFill>
                <a:latin typeface="Abadi" panose="020B0604020104020204" pitchFamily="34" charset="0"/>
              </a:rPr>
              <a:t>GitHub </a:t>
            </a:r>
            <a:r>
              <a:rPr lang="en-US" sz="1200">
                <a:solidFill>
                  <a:schemeClr val="accent3">
                    <a:lumMod val="25000"/>
                  </a:schemeClr>
                </a:solidFill>
                <a:latin typeface="Abadi" panose="020B0604020104020204" pitchFamily="34" charset="0"/>
              </a:rPr>
              <a:t>URL </a:t>
            </a:r>
            <a:r>
              <a:rPr lang="en-US" sz="1200">
                <a:solidFill>
                  <a:schemeClr val="accent3">
                    <a:lumMod val="25000"/>
                  </a:schemeClr>
                </a:solidFill>
                <a:latin typeface="Abadi" panose="020B0604020104020204" pitchFamily="34" charset="0"/>
              </a:rPr>
              <a:t>: </a:t>
            </a:r>
            <a:r>
              <a:rPr lang="en-US" sz="1200">
                <a:solidFill>
                  <a:srgbClr val="1C7DDB"/>
                </a:solidFill>
                <a:latin typeface="Abadi" panose="020B0604020104020204" pitchFamily="34" charset="0"/>
              </a:rPr>
              <a:t>https://github.com/bnbbdz/Data_sience_ibm_course_capstone/blob/master/03_Py_file/spacex_dash_app.py</a:t>
            </a:r>
            <a:endParaRPr lang="en-US" sz="120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pic>
        <p:nvPicPr>
          <p:cNvPr id="2" name="Picture 1"/>
          <p:cNvPicPr>
            <a:picLocks noChangeAspect="1"/>
          </p:cNvPicPr>
          <p:nvPr/>
        </p:nvPicPr>
        <p:blipFill>
          <a:blip r:embed="rId3"/>
          <a:stretch>
            <a:fillRect/>
          </a:stretch>
        </p:blipFill>
        <p:spPr>
          <a:xfrm>
            <a:off x="860867" y="1336864"/>
            <a:ext cx="10522480" cy="2504762"/>
          </a:xfrm>
          <a:prstGeom prst="rect">
            <a:avLst/>
          </a:prstGeom>
        </p:spPr>
      </p:pic>
      <p:pic>
        <p:nvPicPr>
          <p:cNvPr id="6" name="Picture 5"/>
          <p:cNvPicPr>
            <a:picLocks noChangeAspect="1"/>
          </p:cNvPicPr>
          <p:nvPr/>
        </p:nvPicPr>
        <p:blipFill>
          <a:blip r:embed="rId4"/>
          <a:stretch>
            <a:fillRect/>
          </a:stretch>
        </p:blipFill>
        <p:spPr>
          <a:xfrm>
            <a:off x="860867" y="3934932"/>
            <a:ext cx="10522480" cy="2705475"/>
          </a:xfrm>
          <a:prstGeom prst="rect">
            <a:avLst/>
          </a:prstGeom>
        </p:spPr>
      </p:pic>
    </p:spTree>
    <p:extLst>
      <p:ext uri="{BB962C8B-B14F-4D97-AF65-F5344CB8AC3E}">
        <p14:creationId xmlns:p14="http://schemas.microsoft.com/office/powerpoint/2010/main" val="2271596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2401"/>
            <a:ext cx="9745589" cy="1738669"/>
          </a:xfrm>
          <a:prstGeom prst="rect">
            <a:avLst/>
          </a:prstGeom>
        </p:spPr>
        <p:txBody>
          <a:bodyPr>
            <a:normAutofit/>
          </a:bodyPr>
          <a:lstStyle/>
          <a:p>
            <a:pPr>
              <a:lnSpc>
                <a:spcPct val="100000"/>
              </a:lnSpc>
              <a:spcBef>
                <a:spcPts val="1400"/>
              </a:spcBef>
            </a:pPr>
            <a:r>
              <a:rPr lang="en-US" sz="1200" smtClean="0">
                <a:solidFill>
                  <a:schemeClr val="accent3">
                    <a:lumMod val="25000"/>
                  </a:schemeClr>
                </a:solidFill>
                <a:latin typeface="Abadi" panose="020B0604020104020204" pitchFamily="34" charset="0"/>
              </a:rPr>
              <a:t>I used </a:t>
            </a:r>
            <a:r>
              <a:rPr lang="en-US" sz="1200">
                <a:solidFill>
                  <a:schemeClr val="accent3">
                    <a:lumMod val="25000"/>
                  </a:schemeClr>
                </a:solidFill>
                <a:latin typeface="Abadi" panose="020B0604020104020204" pitchFamily="34" charset="0"/>
              </a:rPr>
              <a:t>the </a:t>
            </a:r>
            <a:r>
              <a:rPr lang="en-US" sz="1200">
                <a:solidFill>
                  <a:schemeClr val="accent3">
                    <a:lumMod val="25000"/>
                  </a:schemeClr>
                </a:solidFill>
                <a:latin typeface="Abadi" panose="020B0604020104020204" pitchFamily="34" charset="0"/>
              </a:rPr>
              <a:t>sklearn </a:t>
            </a:r>
            <a:r>
              <a:rPr lang="en-US" sz="1200" smtClean="0">
                <a:solidFill>
                  <a:schemeClr val="accent3">
                    <a:lumMod val="25000"/>
                  </a:schemeClr>
                </a:solidFill>
                <a:latin typeface="Abadi" panose="020B0604020104020204" pitchFamily="34" charset="0"/>
              </a:rPr>
              <a:t>library to do </a:t>
            </a:r>
            <a:r>
              <a:rPr lang="en-US" sz="1200">
                <a:solidFill>
                  <a:schemeClr val="accent3">
                    <a:lumMod val="25000"/>
                  </a:schemeClr>
                </a:solidFill>
                <a:latin typeface="Abadi" panose="020B0604020104020204" pitchFamily="34" charset="0"/>
              </a:rPr>
              <a:t>some of methodology approaches to figure out the best fit model predict landing results such as Logistic Regression, Support Vector Machine, Decision Tree classification, K Nearest </a:t>
            </a:r>
            <a:r>
              <a:rPr lang="en-US" sz="1200">
                <a:solidFill>
                  <a:schemeClr val="accent3">
                    <a:lumMod val="25000"/>
                  </a:schemeClr>
                </a:solidFill>
                <a:latin typeface="Abadi" panose="020B0604020104020204" pitchFamily="34" charset="0"/>
              </a:rPr>
              <a:t>Neighbors </a:t>
            </a:r>
            <a:r>
              <a:rPr lang="en-US" sz="1200" smtClean="0">
                <a:solidFill>
                  <a:schemeClr val="accent3">
                    <a:lumMod val="25000"/>
                  </a:schemeClr>
                </a:solidFill>
                <a:latin typeface="Abadi" panose="020B0604020104020204" pitchFamily="34" charset="0"/>
              </a:rPr>
              <a:t>classification. Standardize </a:t>
            </a:r>
            <a:r>
              <a:rPr lang="en-US" sz="1200">
                <a:solidFill>
                  <a:schemeClr val="accent3">
                    <a:lumMod val="25000"/>
                  </a:schemeClr>
                </a:solidFill>
                <a:latin typeface="Abadi" panose="020B0604020104020204" pitchFamily="34" charset="0"/>
              </a:rPr>
              <a:t>the </a:t>
            </a:r>
            <a:r>
              <a:rPr lang="en-US" sz="1200" smtClean="0">
                <a:solidFill>
                  <a:schemeClr val="accent3">
                    <a:lumMod val="25000"/>
                  </a:schemeClr>
                </a:solidFill>
                <a:latin typeface="Abadi" panose="020B0604020104020204" pitchFamily="34" charset="0"/>
              </a:rPr>
              <a:t>data and </a:t>
            </a:r>
            <a:r>
              <a:rPr lang="en-US" sz="1200">
                <a:solidFill>
                  <a:schemeClr val="accent3">
                    <a:lumMod val="25000"/>
                  </a:schemeClr>
                </a:solidFill>
                <a:latin typeface="Abadi" panose="020B0604020104020204" pitchFamily="34" charset="0"/>
              </a:rPr>
              <a:t>split to trainset-testset then using GridSearchCV to </a:t>
            </a:r>
            <a:r>
              <a:rPr lang="en-US" sz="1200">
                <a:solidFill>
                  <a:schemeClr val="accent3">
                    <a:lumMod val="25000"/>
                  </a:schemeClr>
                </a:solidFill>
                <a:latin typeface="Abadi" panose="020B0604020104020204" pitchFamily="34" charset="0"/>
              </a:rPr>
              <a:t>tunning </a:t>
            </a:r>
            <a:r>
              <a:rPr lang="en-US" sz="1200" smtClean="0">
                <a:solidFill>
                  <a:schemeClr val="accent3">
                    <a:lumMod val="25000"/>
                  </a:schemeClr>
                </a:solidFill>
                <a:latin typeface="Abadi" panose="020B0604020104020204" pitchFamily="34" charset="0"/>
              </a:rPr>
              <a:t>model. As the result, the </a:t>
            </a:r>
            <a:r>
              <a:rPr lang="en-US" sz="1200">
                <a:solidFill>
                  <a:schemeClr val="accent3">
                    <a:lumMod val="25000"/>
                  </a:schemeClr>
                </a:solidFill>
                <a:latin typeface="Abadi" panose="020B0604020104020204" pitchFamily="34" charset="0"/>
              </a:rPr>
              <a:t>Decision </a:t>
            </a:r>
            <a:r>
              <a:rPr lang="en-US" sz="1200">
                <a:solidFill>
                  <a:schemeClr val="accent3">
                    <a:lumMod val="25000"/>
                  </a:schemeClr>
                </a:solidFill>
                <a:latin typeface="Abadi" panose="020B0604020104020204" pitchFamily="34" charset="0"/>
              </a:rPr>
              <a:t>Tree </a:t>
            </a:r>
            <a:r>
              <a:rPr lang="en-US" sz="1200" smtClean="0">
                <a:solidFill>
                  <a:schemeClr val="accent3">
                    <a:lumMod val="25000"/>
                  </a:schemeClr>
                </a:solidFill>
                <a:latin typeface="Abadi" panose="020B0604020104020204" pitchFamily="34" charset="0"/>
              </a:rPr>
              <a:t>classification give the best performance in these models with my data set</a:t>
            </a:r>
            <a:endParaRPr lang="en-US" sz="1200">
              <a:solidFill>
                <a:schemeClr val="accent3">
                  <a:lumMod val="25000"/>
                </a:schemeClr>
              </a:solidFill>
              <a:latin typeface="Abadi" panose="020B0604020104020204" pitchFamily="34" charset="0"/>
            </a:endParaRPr>
          </a:p>
          <a:p>
            <a:endParaRPr lang="en-US" sz="120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graphicFrame>
        <p:nvGraphicFramePr>
          <p:cNvPr id="7" name="Diagram 6"/>
          <p:cNvGraphicFramePr/>
          <p:nvPr>
            <p:extLst>
              <p:ext uri="{D42A27DB-BD31-4B8C-83A1-F6EECF244321}">
                <p14:modId xmlns:p14="http://schemas.microsoft.com/office/powerpoint/2010/main" val="4072694664"/>
              </p:ext>
            </p:extLst>
          </p:nvPr>
        </p:nvGraphicFramePr>
        <p:xfrm>
          <a:off x="1308216" y="2079725"/>
          <a:ext cx="8128000" cy="25285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1029052" y="4408974"/>
            <a:ext cx="10428920" cy="461665"/>
          </a:xfrm>
          <a:prstGeom prst="rect">
            <a:avLst/>
          </a:prstGeom>
        </p:spPr>
        <p:txBody>
          <a:bodyPr wrap="square">
            <a:spAutoFit/>
          </a:bodyPr>
          <a:lstStyle/>
          <a:p>
            <a:pPr>
              <a:spcBef>
                <a:spcPts val="1400"/>
              </a:spcBef>
            </a:pPr>
            <a:r>
              <a:rPr lang="en-US" sz="1200">
                <a:solidFill>
                  <a:schemeClr val="accent3">
                    <a:lumMod val="25000"/>
                  </a:schemeClr>
                </a:solidFill>
                <a:latin typeface="Abadi" panose="020B0604020104020204" pitchFamily="34" charset="0"/>
              </a:rPr>
              <a:t>GitHub </a:t>
            </a:r>
            <a:r>
              <a:rPr lang="en-US" sz="1200">
                <a:solidFill>
                  <a:schemeClr val="accent3">
                    <a:lumMod val="25000"/>
                  </a:schemeClr>
                </a:solidFill>
                <a:latin typeface="Abadi" panose="020B0604020104020204" pitchFamily="34" charset="0"/>
              </a:rPr>
              <a:t>URL </a:t>
            </a:r>
            <a:r>
              <a:rPr lang="en-US" sz="1200" smtClean="0">
                <a:solidFill>
                  <a:schemeClr val="accent3">
                    <a:lumMod val="25000"/>
                  </a:schemeClr>
                </a:solidFill>
                <a:latin typeface="Abadi" panose="020B0604020104020204" pitchFamily="34" charset="0"/>
              </a:rPr>
              <a:t>: </a:t>
            </a:r>
            <a:r>
              <a:rPr lang="en-US" sz="1200">
                <a:solidFill>
                  <a:srgbClr val="1C7DDB"/>
                </a:solidFill>
                <a:latin typeface="Abadi" panose="020B0604020104020204" pitchFamily="34" charset="0"/>
              </a:rPr>
              <a:t>https://github.com/bnbbdz/Data_sience_ibm_course_capstone/blob/master/02_Notebook/SpaceX_Machine%20Learning%20Prediction_Part_5.ipynb</a:t>
            </a:r>
            <a:endParaRPr lang="en-US" sz="1200"/>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04697" y="1282786"/>
            <a:ext cx="7068725" cy="4207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400">
                <a:solidFill>
                  <a:schemeClr val="accent3">
                    <a:lumMod val="25000"/>
                  </a:schemeClr>
                </a:solidFill>
                <a:latin typeface="Abadi" panose="020B0604020104020204" pitchFamily="34" charset="0"/>
              </a:rPr>
              <a:t>Exploratory data analysis </a:t>
            </a:r>
            <a:r>
              <a:rPr lang="en-US" sz="1400" smtClean="0">
                <a:solidFill>
                  <a:schemeClr val="accent3">
                    <a:lumMod val="25000"/>
                  </a:schemeClr>
                </a:solidFill>
                <a:latin typeface="Abadi" panose="020B0604020104020204" pitchFamily="34" charset="0"/>
              </a:rPr>
              <a:t>results</a:t>
            </a:r>
          </a:p>
          <a:p>
            <a:pPr>
              <a:lnSpc>
                <a:spcPct val="100000"/>
              </a:lnSpc>
              <a:spcBef>
                <a:spcPts val="1400"/>
              </a:spcBef>
            </a:pPr>
            <a:endParaRPr lang="en-US" sz="1400">
              <a:solidFill>
                <a:schemeClr val="accent3">
                  <a:lumMod val="25000"/>
                </a:schemeClr>
              </a:solidFill>
              <a:latin typeface="Abadi" panose="020B0604020104020204" pitchFamily="34" charset="0"/>
            </a:endParaRPr>
          </a:p>
          <a:p>
            <a:pPr lvl="1"/>
            <a:endParaRPr lang="en-US" sz="1400"/>
          </a:p>
          <a:p>
            <a:pPr marL="457200" lvl="1" indent="0">
              <a:buNone/>
            </a:pPr>
            <a:endParaRPr lang="en-US" sz="14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pic>
        <p:nvPicPr>
          <p:cNvPr id="5" name="Picture 4"/>
          <p:cNvPicPr>
            <a:picLocks noChangeAspect="1"/>
          </p:cNvPicPr>
          <p:nvPr/>
        </p:nvPicPr>
        <p:blipFill>
          <a:blip r:embed="rId4"/>
          <a:stretch>
            <a:fillRect/>
          </a:stretch>
        </p:blipFill>
        <p:spPr>
          <a:xfrm>
            <a:off x="770011" y="1632246"/>
            <a:ext cx="10628094" cy="2677950"/>
          </a:xfrm>
          <a:prstGeom prst="rect">
            <a:avLst/>
          </a:prstGeom>
        </p:spPr>
      </p:pic>
      <p:pic>
        <p:nvPicPr>
          <p:cNvPr id="9" name="Picture 8"/>
          <p:cNvPicPr>
            <a:picLocks noChangeAspect="1"/>
          </p:cNvPicPr>
          <p:nvPr/>
        </p:nvPicPr>
        <p:blipFill>
          <a:blip r:embed="rId5"/>
          <a:stretch>
            <a:fillRect/>
          </a:stretch>
        </p:blipFill>
        <p:spPr>
          <a:xfrm>
            <a:off x="765325" y="4317889"/>
            <a:ext cx="5201560" cy="2423005"/>
          </a:xfrm>
          <a:prstGeom prst="rect">
            <a:avLst/>
          </a:prstGeom>
        </p:spPr>
      </p:pic>
      <p:pic>
        <p:nvPicPr>
          <p:cNvPr id="10" name="Picture 9"/>
          <p:cNvPicPr>
            <a:picLocks noChangeAspect="1"/>
          </p:cNvPicPr>
          <p:nvPr/>
        </p:nvPicPr>
        <p:blipFill>
          <a:blip r:embed="rId6"/>
          <a:stretch>
            <a:fillRect/>
          </a:stretch>
        </p:blipFill>
        <p:spPr>
          <a:xfrm>
            <a:off x="5971571" y="4302502"/>
            <a:ext cx="5426534" cy="2438392"/>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
        <p:nvSpPr>
          <p:cNvPr id="2" name="Rectangle 1"/>
          <p:cNvSpPr/>
          <p:nvPr/>
        </p:nvSpPr>
        <p:spPr>
          <a:xfrm>
            <a:off x="770011" y="1366959"/>
            <a:ext cx="3457998" cy="307777"/>
          </a:xfrm>
          <a:prstGeom prst="rect">
            <a:avLst/>
          </a:prstGeom>
        </p:spPr>
        <p:txBody>
          <a:bodyPr wrap="none">
            <a:spAutoFit/>
          </a:bodyPr>
          <a:lstStyle/>
          <a:p>
            <a:pPr>
              <a:lnSpc>
                <a:spcPct val="100000"/>
              </a:lnSpc>
              <a:spcBef>
                <a:spcPts val="1400"/>
              </a:spcBef>
            </a:pPr>
            <a:r>
              <a:rPr lang="en-US" sz="1400">
                <a:solidFill>
                  <a:schemeClr val="accent3">
                    <a:lumMod val="25000"/>
                  </a:schemeClr>
                </a:solidFill>
                <a:latin typeface="Abadi" panose="020B0604020104020204" pitchFamily="34" charset="0"/>
              </a:rPr>
              <a:t>Interactive analytics demo in screenshots</a:t>
            </a:r>
            <a:endParaRPr lang="en-US" sz="1400">
              <a:solidFill>
                <a:schemeClr val="accent3">
                  <a:lumMod val="25000"/>
                </a:schemeClr>
              </a:solidFill>
              <a:latin typeface="Abadi" panose="020B0604020104020204" pitchFamily="34" charset="0"/>
            </a:endParaRPr>
          </a:p>
        </p:txBody>
      </p:sp>
      <p:pic>
        <p:nvPicPr>
          <p:cNvPr id="9" name="Picture 8"/>
          <p:cNvPicPr>
            <a:picLocks noChangeAspect="1"/>
          </p:cNvPicPr>
          <p:nvPr/>
        </p:nvPicPr>
        <p:blipFill>
          <a:blip r:embed="rId4"/>
          <a:stretch>
            <a:fillRect/>
          </a:stretch>
        </p:blipFill>
        <p:spPr>
          <a:xfrm>
            <a:off x="860867" y="1674736"/>
            <a:ext cx="10522480" cy="2229276"/>
          </a:xfrm>
          <a:prstGeom prst="rect">
            <a:avLst/>
          </a:prstGeom>
        </p:spPr>
      </p:pic>
      <p:pic>
        <p:nvPicPr>
          <p:cNvPr id="10" name="Picture 9"/>
          <p:cNvPicPr>
            <a:picLocks noChangeAspect="1"/>
          </p:cNvPicPr>
          <p:nvPr/>
        </p:nvPicPr>
        <p:blipFill>
          <a:blip r:embed="rId5"/>
          <a:stretch>
            <a:fillRect/>
          </a:stretch>
        </p:blipFill>
        <p:spPr>
          <a:xfrm>
            <a:off x="860867" y="3984171"/>
            <a:ext cx="10522480" cy="2696548"/>
          </a:xfrm>
          <a:prstGeom prst="rect">
            <a:avLst/>
          </a:prstGeom>
        </p:spPr>
      </p:pic>
    </p:spTree>
    <p:extLst>
      <p:ext uri="{BB962C8B-B14F-4D97-AF65-F5344CB8AC3E}">
        <p14:creationId xmlns:p14="http://schemas.microsoft.com/office/powerpoint/2010/main" val="413908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
        <p:nvSpPr>
          <p:cNvPr id="3" name="Rectangle 2"/>
          <p:cNvSpPr/>
          <p:nvPr/>
        </p:nvSpPr>
        <p:spPr>
          <a:xfrm>
            <a:off x="770011" y="1289536"/>
            <a:ext cx="2250937" cy="307777"/>
          </a:xfrm>
          <a:prstGeom prst="rect">
            <a:avLst/>
          </a:prstGeom>
        </p:spPr>
        <p:txBody>
          <a:bodyPr wrap="none">
            <a:spAutoFit/>
          </a:bodyPr>
          <a:lstStyle/>
          <a:p>
            <a:pPr>
              <a:lnSpc>
                <a:spcPct val="100000"/>
              </a:lnSpc>
              <a:spcBef>
                <a:spcPts val="1400"/>
              </a:spcBef>
            </a:pPr>
            <a:r>
              <a:rPr lang="en-US" sz="1400">
                <a:solidFill>
                  <a:schemeClr val="accent3">
                    <a:lumMod val="25000"/>
                  </a:schemeClr>
                </a:solidFill>
                <a:latin typeface="Abadi" panose="020B0604020104020204" pitchFamily="34" charset="0"/>
              </a:rPr>
              <a:t>Predictive analysis results</a:t>
            </a:r>
            <a:endParaRPr lang="en-US" sz="1400">
              <a:solidFill>
                <a:schemeClr val="accent3">
                  <a:lumMod val="25000"/>
                </a:schemeClr>
              </a:solidFill>
              <a:latin typeface="Abadi" panose="020B0604020104020204" pitchFamily="34" charset="0"/>
            </a:endParaRPr>
          </a:p>
        </p:txBody>
      </p:sp>
      <p:pic>
        <p:nvPicPr>
          <p:cNvPr id="6" name="Picture 5"/>
          <p:cNvPicPr>
            <a:picLocks noChangeAspect="1"/>
          </p:cNvPicPr>
          <p:nvPr/>
        </p:nvPicPr>
        <p:blipFill>
          <a:blip r:embed="rId4"/>
          <a:stretch>
            <a:fillRect/>
          </a:stretch>
        </p:blipFill>
        <p:spPr>
          <a:xfrm>
            <a:off x="1241605" y="2223303"/>
            <a:ext cx="3923809" cy="2742857"/>
          </a:xfrm>
          <a:prstGeom prst="rect">
            <a:avLst/>
          </a:prstGeom>
        </p:spPr>
      </p:pic>
      <p:pic>
        <p:nvPicPr>
          <p:cNvPr id="9" name="Picture 8"/>
          <p:cNvPicPr>
            <a:picLocks noChangeAspect="1"/>
          </p:cNvPicPr>
          <p:nvPr/>
        </p:nvPicPr>
        <p:blipFill>
          <a:blip r:embed="rId5"/>
          <a:stretch>
            <a:fillRect/>
          </a:stretch>
        </p:blipFill>
        <p:spPr>
          <a:xfrm>
            <a:off x="6096000" y="2147112"/>
            <a:ext cx="4104762" cy="2819048"/>
          </a:xfrm>
          <a:prstGeom prst="rect">
            <a:avLst/>
          </a:prstGeom>
        </p:spPr>
      </p:pic>
    </p:spTree>
    <p:extLst>
      <p:ext uri="{BB962C8B-B14F-4D97-AF65-F5344CB8AC3E}">
        <p14:creationId xmlns:p14="http://schemas.microsoft.com/office/powerpoint/2010/main" val="3522837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490355"/>
            <a:ext cx="10061174" cy="1936855"/>
          </a:xfrm>
          <a:prstGeom prst="rect">
            <a:avLst/>
          </a:prstGeom>
        </p:spPr>
        <p:txBody>
          <a:bodyPr>
            <a:normAutofit/>
          </a:bodyPr>
          <a:lstStyle/>
          <a:p>
            <a:pPr marL="0" indent="0">
              <a:lnSpc>
                <a:spcPct val="100000"/>
              </a:lnSpc>
              <a:spcBef>
                <a:spcPts val="1400"/>
              </a:spcBef>
              <a:buNone/>
            </a:pPr>
            <a:r>
              <a:rPr lang="en-CA" sz="1400" b="1" smtClean="0">
                <a:solidFill>
                  <a:schemeClr val="accent3">
                    <a:lumMod val="25000"/>
                  </a:schemeClr>
                </a:solidFill>
                <a:latin typeface="Abadi" panose="020B0604020104020204" pitchFamily="34" charset="0"/>
              </a:rPr>
              <a:t>Scatter plot </a:t>
            </a:r>
            <a:r>
              <a:rPr lang="en-CA" sz="1400" b="1">
                <a:solidFill>
                  <a:schemeClr val="accent3">
                    <a:lumMod val="25000"/>
                  </a:schemeClr>
                </a:solidFill>
                <a:latin typeface="Abadi" panose="020B0604020104020204" pitchFamily="34" charset="0"/>
              </a:rPr>
              <a:t>of Flight Number vs. Launch </a:t>
            </a:r>
            <a:r>
              <a:rPr lang="en-CA" sz="1400" b="1" smtClean="0">
                <a:solidFill>
                  <a:schemeClr val="accent3">
                    <a:lumMod val="25000"/>
                  </a:schemeClr>
                </a:solidFill>
                <a:latin typeface="Abadi" panose="020B0604020104020204" pitchFamily="34" charset="0"/>
              </a:rPr>
              <a:t>Site</a:t>
            </a:r>
          </a:p>
          <a:p>
            <a:pPr marL="0" indent="0">
              <a:lnSpc>
                <a:spcPct val="100000"/>
              </a:lnSpc>
              <a:spcBef>
                <a:spcPts val="1400"/>
              </a:spcBef>
              <a:buNone/>
            </a:pPr>
            <a:r>
              <a:rPr lang="en-US" sz="1200">
                <a:solidFill>
                  <a:schemeClr val="accent3">
                    <a:lumMod val="25000"/>
                  </a:schemeClr>
                </a:solidFill>
                <a:latin typeface="Abadi" panose="020B0604020104020204" pitchFamily="34" charset="0"/>
              </a:rPr>
              <a:t>We see that as the flight number increases, the first stage is more likely to </a:t>
            </a:r>
            <a:r>
              <a:rPr lang="en-US" sz="1200">
                <a:solidFill>
                  <a:schemeClr val="accent3">
                    <a:lumMod val="25000"/>
                  </a:schemeClr>
                </a:solidFill>
                <a:latin typeface="Abadi" panose="020B0604020104020204" pitchFamily="34" charset="0"/>
              </a:rPr>
              <a:t>land </a:t>
            </a:r>
            <a:r>
              <a:rPr lang="en-US" sz="1200" smtClean="0">
                <a:solidFill>
                  <a:schemeClr val="accent3">
                    <a:lumMod val="25000"/>
                  </a:schemeClr>
                </a:solidFill>
                <a:latin typeface="Abadi" panose="020B0604020104020204" pitchFamily="34" charset="0"/>
              </a:rPr>
              <a:t>successfully for all sites. The Launch site </a:t>
            </a:r>
            <a:r>
              <a:rPr lang="en-US" sz="1200">
                <a:solidFill>
                  <a:schemeClr val="accent3">
                    <a:lumMod val="25000"/>
                  </a:schemeClr>
                </a:solidFill>
                <a:latin typeface="Abadi" panose="020B0604020104020204" pitchFamily="34" charset="0"/>
              </a:rPr>
              <a:t>is also important</a:t>
            </a:r>
            <a:r>
              <a:rPr lang="en-US" sz="1200">
                <a:solidFill>
                  <a:schemeClr val="accent3">
                    <a:lumMod val="25000"/>
                  </a:schemeClr>
                </a:solidFill>
                <a:latin typeface="Abadi" panose="020B0604020104020204" pitchFamily="34" charset="0"/>
              </a:rPr>
              <a:t>; </a:t>
            </a:r>
            <a:r>
              <a:rPr lang="en-US" sz="1200">
                <a:solidFill>
                  <a:schemeClr val="accent3">
                    <a:lumMod val="25000"/>
                  </a:schemeClr>
                </a:solidFill>
                <a:latin typeface="Abadi" panose="020B0604020104020204" pitchFamily="34" charset="0"/>
              </a:rPr>
              <a:t>KSC LC-39A and VAFB </a:t>
            </a:r>
            <a:r>
              <a:rPr lang="en-US" sz="1200">
                <a:solidFill>
                  <a:schemeClr val="accent3">
                    <a:lumMod val="25000"/>
                  </a:schemeClr>
                </a:solidFill>
                <a:latin typeface="Abadi" panose="020B0604020104020204" pitchFamily="34" charset="0"/>
              </a:rPr>
              <a:t>SLC </a:t>
            </a:r>
            <a:r>
              <a:rPr lang="en-US" sz="1200">
                <a:solidFill>
                  <a:schemeClr val="accent3">
                    <a:lumMod val="25000"/>
                  </a:schemeClr>
                </a:solidFill>
                <a:latin typeface="Abadi" panose="020B0604020104020204" pitchFamily="34" charset="0"/>
              </a:rPr>
              <a:t>4E have higher </a:t>
            </a:r>
            <a:r>
              <a:rPr lang="en-US" sz="1200">
                <a:solidFill>
                  <a:schemeClr val="accent3">
                    <a:lumMod val="25000"/>
                  </a:schemeClr>
                </a:solidFill>
                <a:latin typeface="Abadi" panose="020B0604020104020204" pitchFamily="34" charset="0"/>
              </a:rPr>
              <a:t>success </a:t>
            </a:r>
            <a:r>
              <a:rPr lang="en-US" sz="1200" smtClean="0">
                <a:solidFill>
                  <a:schemeClr val="accent3">
                    <a:lumMod val="25000"/>
                  </a:schemeClr>
                </a:solidFill>
                <a:latin typeface="Abadi" panose="020B0604020104020204" pitchFamily="34" charset="0"/>
              </a:rPr>
              <a:t>rates </a:t>
            </a:r>
            <a:r>
              <a:rPr lang="en-US" sz="1200">
                <a:solidFill>
                  <a:schemeClr val="accent3">
                    <a:lumMod val="25000"/>
                  </a:schemeClr>
                </a:solidFill>
                <a:latin typeface="Abadi" panose="020B0604020104020204" pitchFamily="34" charset="0"/>
              </a:rPr>
              <a:t>than </a:t>
            </a:r>
            <a:r>
              <a:rPr lang="en-US" sz="1200">
                <a:solidFill>
                  <a:schemeClr val="accent3">
                    <a:lumMod val="25000"/>
                  </a:schemeClr>
                </a:solidFill>
                <a:latin typeface="Abadi" panose="020B0604020104020204" pitchFamily="34" charset="0"/>
              </a:rPr>
              <a:t>CCAFS </a:t>
            </a:r>
            <a:r>
              <a:rPr lang="en-US" sz="1200" smtClean="0">
                <a:solidFill>
                  <a:schemeClr val="accent3">
                    <a:lumMod val="25000"/>
                  </a:schemeClr>
                </a:solidFill>
                <a:latin typeface="Abadi" panose="020B0604020104020204" pitchFamily="34" charset="0"/>
              </a:rPr>
              <a:t>LC-40.</a:t>
            </a:r>
            <a:endParaRPr lang="en-US" sz="1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2" name="Picture 1"/>
          <p:cNvPicPr>
            <a:picLocks noChangeAspect="1"/>
          </p:cNvPicPr>
          <p:nvPr/>
        </p:nvPicPr>
        <p:blipFill>
          <a:blip r:embed="rId3"/>
          <a:stretch>
            <a:fillRect/>
          </a:stretch>
        </p:blipFill>
        <p:spPr>
          <a:xfrm>
            <a:off x="864973" y="1505856"/>
            <a:ext cx="9980952" cy="291428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864973" y="4490355"/>
            <a:ext cx="10061174" cy="193685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1400" b="1">
                <a:solidFill>
                  <a:schemeClr val="accent3">
                    <a:lumMod val="25000"/>
                  </a:schemeClr>
                </a:solidFill>
                <a:latin typeface="Abadi" panose="020B0604020104020204" pitchFamily="34" charset="0"/>
              </a:rPr>
              <a:t>Scatter plot of Payload vs. Launch Site</a:t>
            </a:r>
          </a:p>
          <a:p>
            <a:pPr marL="0" indent="0">
              <a:lnSpc>
                <a:spcPct val="100000"/>
              </a:lnSpc>
              <a:spcBef>
                <a:spcPts val="1400"/>
              </a:spcBef>
              <a:buFont typeface="Arial" panose="020B0604020202020204" pitchFamily="34" charset="0"/>
              <a:buNone/>
            </a:pPr>
            <a:r>
              <a:rPr lang="en-US" sz="1200" smtClean="0">
                <a:solidFill>
                  <a:schemeClr val="accent3">
                    <a:lumMod val="25000"/>
                  </a:schemeClr>
                </a:solidFill>
                <a:latin typeface="Abadi" panose="020B0604020104020204" pitchFamily="34" charset="0"/>
              </a:rPr>
              <a:t>We see that as the Payload increases, the first stage is more likely to land successfully for all sites. </a:t>
            </a:r>
            <a:br>
              <a:rPr lang="en-US" sz="1200" smtClean="0">
                <a:solidFill>
                  <a:schemeClr val="accent3">
                    <a:lumMod val="25000"/>
                  </a:schemeClr>
                </a:solidFill>
                <a:latin typeface="Abadi" panose="020B0604020104020204" pitchFamily="34" charset="0"/>
              </a:rPr>
            </a:br>
            <a:r>
              <a:rPr lang="en-US" sz="1200" smtClean="0">
                <a:solidFill>
                  <a:schemeClr val="accent3">
                    <a:lumMod val="25000"/>
                  </a:schemeClr>
                </a:solidFill>
                <a:latin typeface="Abadi" panose="020B0604020104020204" pitchFamily="34" charset="0"/>
              </a:rPr>
              <a:t>But when we see the Payload mass between 0 and 8000 (kg), there is a different trend between the launch sites:</a:t>
            </a:r>
          </a:p>
          <a:p>
            <a:pPr>
              <a:lnSpc>
                <a:spcPct val="100000"/>
              </a:lnSpc>
              <a:spcBef>
                <a:spcPts val="1400"/>
              </a:spcBef>
              <a:buFontTx/>
              <a:buChar char="-"/>
            </a:pPr>
            <a:r>
              <a:rPr lang="en-US" sz="1200" smtClean="0">
                <a:solidFill>
                  <a:schemeClr val="accent3">
                    <a:lumMod val="25000"/>
                  </a:schemeClr>
                </a:solidFill>
                <a:latin typeface="Abadi" panose="020B0604020104020204" pitchFamily="34" charset="0"/>
              </a:rPr>
              <a:t>CCAFS SLC 40: there is no difference in the Payload mass</a:t>
            </a:r>
          </a:p>
          <a:p>
            <a:pPr>
              <a:lnSpc>
                <a:spcPct val="100000"/>
              </a:lnSpc>
              <a:spcBef>
                <a:spcPts val="1400"/>
              </a:spcBef>
              <a:buFontTx/>
              <a:buChar char="-"/>
            </a:pPr>
            <a:r>
              <a:rPr lang="en-US" sz="1200">
                <a:solidFill>
                  <a:schemeClr val="accent3">
                    <a:lumMod val="25000"/>
                  </a:schemeClr>
                </a:solidFill>
                <a:latin typeface="Abadi" panose="020B0604020104020204" pitchFamily="34" charset="0"/>
              </a:rPr>
              <a:t>VAFB SLC 4E: The Payload mass increases, the success rate increases respectively</a:t>
            </a:r>
          </a:p>
          <a:p>
            <a:pPr>
              <a:lnSpc>
                <a:spcPct val="100000"/>
              </a:lnSpc>
              <a:spcBef>
                <a:spcPts val="1400"/>
              </a:spcBef>
              <a:buFontTx/>
              <a:buChar char="-"/>
            </a:pPr>
            <a:r>
              <a:rPr lang="en-US" sz="1200" smtClean="0">
                <a:solidFill>
                  <a:schemeClr val="accent3">
                    <a:lumMod val="25000"/>
                  </a:schemeClr>
                </a:solidFill>
                <a:latin typeface="Abadi" panose="020B0604020104020204" pitchFamily="34" charset="0"/>
              </a:rPr>
              <a:t>KSC LC 39A: </a:t>
            </a:r>
            <a:r>
              <a:rPr lang="en-US" sz="1200">
                <a:solidFill>
                  <a:schemeClr val="accent3">
                    <a:lumMod val="25000"/>
                  </a:schemeClr>
                </a:solidFill>
                <a:latin typeface="Abadi" panose="020B0604020104020204" pitchFamily="34" charset="0"/>
              </a:rPr>
              <a:t>The Payload mass increases, the success </a:t>
            </a:r>
            <a:r>
              <a:rPr lang="en-US" sz="1200">
                <a:solidFill>
                  <a:schemeClr val="accent3">
                    <a:lumMod val="25000"/>
                  </a:schemeClr>
                </a:solidFill>
                <a:latin typeface="Abadi" panose="020B0604020104020204" pitchFamily="34" charset="0"/>
              </a:rPr>
              <a:t>rate </a:t>
            </a:r>
            <a:r>
              <a:rPr lang="en-US" sz="1200">
                <a:solidFill>
                  <a:schemeClr val="accent3">
                    <a:lumMod val="25000"/>
                  </a:schemeClr>
                </a:solidFill>
                <a:latin typeface="Abadi" panose="020B0604020104020204" pitchFamily="34" charset="0"/>
              </a:rPr>
              <a:t>decreases respectively</a:t>
            </a:r>
          </a:p>
          <a:p>
            <a:pPr>
              <a:lnSpc>
                <a:spcPct val="100000"/>
              </a:lnSpc>
              <a:spcBef>
                <a:spcPts val="1400"/>
              </a:spcBef>
              <a:buFontTx/>
              <a:buChar char="-"/>
            </a:pPr>
            <a:endParaRPr lang="en-US" sz="120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stretch>
            <a:fillRect/>
          </a:stretch>
        </p:blipFill>
        <p:spPr>
          <a:xfrm>
            <a:off x="770011" y="1433212"/>
            <a:ext cx="10687961" cy="305714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sp>
        <p:nvSpPr>
          <p:cNvPr id="7" name="Content Placeholder 2">
            <a:extLst>
              <a:ext uri="{FF2B5EF4-FFF2-40B4-BE49-F238E27FC236}">
                <a16:creationId xmlns:a16="http://schemas.microsoft.com/office/drawing/2014/main" id="{373827F3-F386-AA4E-80ED-D86DEF8C158D}"/>
              </a:ext>
            </a:extLst>
          </p:cNvPr>
          <p:cNvSpPr txBox="1">
            <a:spLocks/>
          </p:cNvSpPr>
          <p:nvPr/>
        </p:nvSpPr>
        <p:spPr>
          <a:xfrm>
            <a:off x="5841199" y="2227349"/>
            <a:ext cx="4546782" cy="193685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b="1" smtClean="0">
                <a:solidFill>
                  <a:schemeClr val="accent3">
                    <a:lumMod val="25000"/>
                  </a:schemeClr>
                </a:solidFill>
                <a:latin typeface="Abadi" panose="020B0604020104020204" pitchFamily="34" charset="0"/>
              </a:rPr>
              <a:t>Bar </a:t>
            </a:r>
            <a:r>
              <a:rPr lang="en-US" sz="1400" b="1">
                <a:solidFill>
                  <a:schemeClr val="accent3">
                    <a:lumMod val="25000"/>
                  </a:schemeClr>
                </a:solidFill>
                <a:latin typeface="Abadi" panose="020B0604020104020204" pitchFamily="34" charset="0"/>
              </a:rPr>
              <a:t>chart for the success rate of each orbit type</a:t>
            </a:r>
          </a:p>
          <a:p>
            <a:pPr marL="0" indent="0">
              <a:lnSpc>
                <a:spcPct val="100000"/>
              </a:lnSpc>
              <a:spcBef>
                <a:spcPts val="1400"/>
              </a:spcBef>
              <a:buNone/>
            </a:pPr>
            <a:r>
              <a:rPr lang="en-US" sz="1200">
                <a:solidFill>
                  <a:schemeClr val="accent3">
                    <a:lumMod val="25000"/>
                  </a:schemeClr>
                </a:solidFill>
                <a:latin typeface="Abadi" panose="020B0604020104020204" pitchFamily="34" charset="0"/>
              </a:rPr>
              <a:t>We see that ES-L1, GEO, HEO, SSO </a:t>
            </a:r>
            <a:r>
              <a:rPr lang="en-US" sz="1200">
                <a:solidFill>
                  <a:schemeClr val="accent3">
                    <a:lumMod val="25000"/>
                  </a:schemeClr>
                </a:solidFill>
                <a:latin typeface="Abadi" panose="020B0604020104020204" pitchFamily="34" charset="0"/>
              </a:rPr>
              <a:t>orbit </a:t>
            </a:r>
            <a:r>
              <a:rPr lang="en-US" sz="1200" smtClean="0">
                <a:solidFill>
                  <a:schemeClr val="accent3">
                    <a:lumMod val="25000"/>
                  </a:schemeClr>
                </a:solidFill>
                <a:latin typeface="Abadi" panose="020B0604020104020204" pitchFamily="34" charset="0"/>
              </a:rPr>
              <a:t>types </a:t>
            </a:r>
            <a:r>
              <a:rPr lang="en-US" sz="1200">
                <a:solidFill>
                  <a:schemeClr val="accent3">
                    <a:lumMod val="25000"/>
                  </a:schemeClr>
                </a:solidFill>
                <a:latin typeface="Abadi" panose="020B0604020104020204" pitchFamily="34" charset="0"/>
              </a:rPr>
              <a:t>have the highest success rate achieve nearly 100%, while SO orbit type has the lowest success rate, and other orbit types have the success rate between 50% and 80%.</a:t>
            </a:r>
          </a:p>
          <a:p>
            <a:pPr>
              <a:lnSpc>
                <a:spcPct val="100000"/>
              </a:lnSpc>
              <a:spcBef>
                <a:spcPts val="1400"/>
              </a:spcBef>
              <a:buFontTx/>
              <a:buChar char="-"/>
            </a:pPr>
            <a:endParaRPr lang="en-US" sz="1200" smtClean="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stretch>
            <a:fillRect/>
          </a:stretch>
        </p:blipFill>
        <p:spPr>
          <a:xfrm>
            <a:off x="1294180" y="2030871"/>
            <a:ext cx="3714286" cy="213333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864973" y="4490355"/>
            <a:ext cx="10061174" cy="193685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1400" b="1">
                <a:solidFill>
                  <a:schemeClr val="accent3">
                    <a:lumMod val="25000"/>
                  </a:schemeClr>
                </a:solidFill>
                <a:latin typeface="Abadi" panose="020B0604020104020204" pitchFamily="34" charset="0"/>
              </a:rPr>
              <a:t>Scatter plot of</a:t>
            </a:r>
            <a:r>
              <a:rPr lang="en-CA" sz="1400" b="1">
                <a:solidFill>
                  <a:schemeClr val="accent3">
                    <a:lumMod val="25000"/>
                  </a:schemeClr>
                </a:solidFill>
                <a:latin typeface="Abadi" panose="020B0604020104020204" pitchFamily="34" charset="0"/>
              </a:rPr>
              <a:t> </a:t>
            </a:r>
            <a:r>
              <a:rPr lang="en-US" sz="1400" b="1">
                <a:solidFill>
                  <a:schemeClr val="accent3">
                    <a:lumMod val="25000"/>
                  </a:schemeClr>
                </a:solidFill>
                <a:latin typeface="Abadi" panose="020B0604020104020204" pitchFamily="34" charset="0"/>
              </a:rPr>
              <a:t>Flight number vs. </a:t>
            </a:r>
            <a:r>
              <a:rPr lang="en-US" sz="1400" b="1">
                <a:solidFill>
                  <a:schemeClr val="accent3">
                    <a:lumMod val="25000"/>
                  </a:schemeClr>
                </a:solidFill>
                <a:latin typeface="Abadi" panose="020B0604020104020204" pitchFamily="34" charset="0"/>
              </a:rPr>
              <a:t>Orbit </a:t>
            </a:r>
            <a:r>
              <a:rPr lang="en-US" sz="1400" b="1" smtClean="0">
                <a:solidFill>
                  <a:schemeClr val="accent3">
                    <a:lumMod val="25000"/>
                  </a:schemeClr>
                </a:solidFill>
                <a:latin typeface="Abadi" panose="020B0604020104020204" pitchFamily="34" charset="0"/>
              </a:rPr>
              <a:t>type</a:t>
            </a:r>
          </a:p>
          <a:p>
            <a:pPr marL="0" indent="0">
              <a:lnSpc>
                <a:spcPct val="100000"/>
              </a:lnSpc>
              <a:spcBef>
                <a:spcPts val="1400"/>
              </a:spcBef>
              <a:buNone/>
            </a:pPr>
            <a:r>
              <a:rPr lang="en-US" sz="1200" smtClean="0">
                <a:solidFill>
                  <a:schemeClr val="accent3">
                    <a:lumMod val="25000"/>
                  </a:schemeClr>
                </a:solidFill>
                <a:latin typeface="Abadi" panose="020B0604020104020204" pitchFamily="34" charset="0"/>
              </a:rPr>
              <a:t>We see that as the Flight number increases, the first stage is more likely to land successfully for all Orbit types. </a:t>
            </a:r>
            <a:br>
              <a:rPr lang="en-US" sz="1200" smtClean="0">
                <a:solidFill>
                  <a:schemeClr val="accent3">
                    <a:lumMod val="25000"/>
                  </a:schemeClr>
                </a:solidFill>
                <a:latin typeface="Abadi" panose="020B0604020104020204" pitchFamily="34" charset="0"/>
              </a:rPr>
            </a:br>
            <a:r>
              <a:rPr lang="en-US" sz="1200" smtClean="0">
                <a:solidFill>
                  <a:schemeClr val="accent3">
                    <a:lumMod val="25000"/>
                  </a:schemeClr>
                </a:solidFill>
                <a:latin typeface="Abadi" panose="020B0604020104020204" pitchFamily="34" charset="0"/>
              </a:rPr>
              <a:t>But the SO orbit type and GTO have the lowest success rate, however GTO success rate is gradually improved</a:t>
            </a:r>
          </a:p>
        </p:txBody>
      </p:sp>
      <p:pic>
        <p:nvPicPr>
          <p:cNvPr id="7" name="Picture 6"/>
          <p:cNvPicPr>
            <a:picLocks noChangeAspect="1"/>
          </p:cNvPicPr>
          <p:nvPr/>
        </p:nvPicPr>
        <p:blipFill>
          <a:blip r:embed="rId3"/>
          <a:stretch>
            <a:fillRect/>
          </a:stretch>
        </p:blipFill>
        <p:spPr>
          <a:xfrm>
            <a:off x="770011" y="1481903"/>
            <a:ext cx="10604005" cy="292380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2" name="Picture 1"/>
          <p:cNvPicPr>
            <a:picLocks noChangeAspect="1"/>
          </p:cNvPicPr>
          <p:nvPr/>
        </p:nvPicPr>
        <p:blipFill>
          <a:blip r:embed="rId3"/>
          <a:stretch>
            <a:fillRect/>
          </a:stretch>
        </p:blipFill>
        <p:spPr>
          <a:xfrm>
            <a:off x="770011" y="1518926"/>
            <a:ext cx="10687961" cy="2971429"/>
          </a:xfrm>
          <a:prstGeom prst="rect">
            <a:avLst/>
          </a:prstGeom>
        </p:spPr>
      </p:pic>
      <p:sp>
        <p:nvSpPr>
          <p:cNvPr id="7" name="Content Placeholder 2">
            <a:extLst>
              <a:ext uri="{FF2B5EF4-FFF2-40B4-BE49-F238E27FC236}">
                <a16:creationId xmlns:a16="http://schemas.microsoft.com/office/drawing/2014/main" id="{373827F3-F386-AA4E-80ED-D86DEF8C158D}"/>
              </a:ext>
            </a:extLst>
          </p:cNvPr>
          <p:cNvSpPr txBox="1">
            <a:spLocks/>
          </p:cNvSpPr>
          <p:nvPr/>
        </p:nvSpPr>
        <p:spPr>
          <a:xfrm>
            <a:off x="864973" y="4490355"/>
            <a:ext cx="10061174" cy="193685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1400" b="1">
                <a:solidFill>
                  <a:schemeClr val="accent3">
                    <a:lumMod val="25000"/>
                  </a:schemeClr>
                </a:solidFill>
                <a:latin typeface="Abadi" panose="020B0604020104020204" pitchFamily="34" charset="0"/>
              </a:rPr>
              <a:t>Scatter plot of Payload vs</a:t>
            </a:r>
            <a:r>
              <a:rPr lang="en-CA" sz="1400" b="1">
                <a:solidFill>
                  <a:schemeClr val="accent3">
                    <a:lumMod val="25000"/>
                  </a:schemeClr>
                </a:solidFill>
                <a:latin typeface="Abadi" panose="020B0604020104020204" pitchFamily="34" charset="0"/>
              </a:rPr>
              <a:t>. </a:t>
            </a:r>
            <a:r>
              <a:rPr lang="en-CA" sz="1400" b="1" smtClean="0">
                <a:solidFill>
                  <a:schemeClr val="accent3">
                    <a:lumMod val="25000"/>
                  </a:schemeClr>
                </a:solidFill>
                <a:latin typeface="Abadi" panose="020B0604020104020204" pitchFamily="34" charset="0"/>
              </a:rPr>
              <a:t>Orbit type</a:t>
            </a:r>
            <a:endParaRPr lang="en-CA" sz="1400" b="1">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1200" smtClean="0">
                <a:solidFill>
                  <a:schemeClr val="accent3">
                    <a:lumMod val="25000"/>
                  </a:schemeClr>
                </a:solidFill>
                <a:latin typeface="Abadi" panose="020B0604020104020204" pitchFamily="34" charset="0"/>
              </a:rPr>
              <a:t>We see that as the Payload increases, the first stage is more likely to land successfully for almost Orbit types. </a:t>
            </a:r>
            <a:br>
              <a:rPr lang="en-US" sz="1200" smtClean="0">
                <a:solidFill>
                  <a:schemeClr val="accent3">
                    <a:lumMod val="25000"/>
                  </a:schemeClr>
                </a:solidFill>
                <a:latin typeface="Abadi" panose="020B0604020104020204" pitchFamily="34" charset="0"/>
              </a:rPr>
            </a:br>
            <a:r>
              <a:rPr lang="en-US" sz="1200" smtClean="0">
                <a:solidFill>
                  <a:schemeClr val="accent3">
                    <a:lumMod val="25000"/>
                  </a:schemeClr>
                </a:solidFill>
                <a:latin typeface="Abadi" panose="020B0604020104020204" pitchFamily="34" charset="0"/>
              </a:rPr>
              <a:t>But there is a different trend between Orbit types:</a:t>
            </a:r>
          </a:p>
          <a:p>
            <a:pPr>
              <a:lnSpc>
                <a:spcPct val="100000"/>
              </a:lnSpc>
              <a:spcBef>
                <a:spcPts val="1400"/>
              </a:spcBef>
              <a:buFontTx/>
              <a:buChar char="-"/>
            </a:pPr>
            <a:r>
              <a:rPr lang="en-US" sz="1200" smtClean="0">
                <a:solidFill>
                  <a:schemeClr val="accent3">
                    <a:lumMod val="25000"/>
                  </a:schemeClr>
                </a:solidFill>
                <a:latin typeface="Abadi" panose="020B0604020104020204" pitchFamily="34" charset="0"/>
              </a:rPr>
              <a:t>GTO: there is no difference in the Payload mass</a:t>
            </a:r>
          </a:p>
          <a:p>
            <a:pPr>
              <a:lnSpc>
                <a:spcPct val="100000"/>
              </a:lnSpc>
              <a:spcBef>
                <a:spcPts val="1400"/>
              </a:spcBef>
              <a:buFontTx/>
              <a:buChar char="-"/>
            </a:pPr>
            <a:r>
              <a:rPr lang="en-US" sz="1200" smtClean="0">
                <a:solidFill>
                  <a:schemeClr val="accent3">
                    <a:lumMod val="25000"/>
                  </a:schemeClr>
                </a:solidFill>
                <a:latin typeface="Abadi" panose="020B0604020104020204" pitchFamily="34" charset="0"/>
              </a:rPr>
              <a:t>MEO, LEO and VLEO: </a:t>
            </a:r>
            <a:r>
              <a:rPr lang="en-US" sz="1200">
                <a:solidFill>
                  <a:schemeClr val="accent3">
                    <a:lumMod val="25000"/>
                  </a:schemeClr>
                </a:solidFill>
                <a:latin typeface="Abadi" panose="020B0604020104020204" pitchFamily="34" charset="0"/>
              </a:rPr>
              <a:t>The Payload mass increases, the success </a:t>
            </a:r>
            <a:r>
              <a:rPr lang="en-US" sz="1200">
                <a:solidFill>
                  <a:schemeClr val="accent3">
                    <a:lumMod val="25000"/>
                  </a:schemeClr>
                </a:solidFill>
                <a:latin typeface="Abadi" panose="020B0604020104020204" pitchFamily="34" charset="0"/>
              </a:rPr>
              <a:t>rate </a:t>
            </a:r>
            <a:r>
              <a:rPr lang="en-US" sz="1200">
                <a:solidFill>
                  <a:schemeClr val="accent3">
                    <a:lumMod val="25000"/>
                  </a:schemeClr>
                </a:solidFill>
                <a:latin typeface="Abadi" panose="020B0604020104020204" pitchFamily="34" charset="0"/>
              </a:rPr>
              <a:t>decreases respectively</a:t>
            </a:r>
          </a:p>
          <a:p>
            <a:pPr>
              <a:lnSpc>
                <a:spcPct val="100000"/>
              </a:lnSpc>
              <a:spcBef>
                <a:spcPts val="1400"/>
              </a:spcBef>
              <a:buFontTx/>
              <a:buChar char="-"/>
            </a:pPr>
            <a:endParaRPr lang="en-US" sz="1200" smtClean="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sp>
        <p:nvSpPr>
          <p:cNvPr id="6" name="Content Placeholder 2">
            <a:extLst>
              <a:ext uri="{FF2B5EF4-FFF2-40B4-BE49-F238E27FC236}">
                <a16:creationId xmlns:a16="http://schemas.microsoft.com/office/drawing/2014/main" id="{373827F3-F386-AA4E-80ED-D86DEF8C158D}"/>
              </a:ext>
            </a:extLst>
          </p:cNvPr>
          <p:cNvSpPr txBox="1">
            <a:spLocks/>
          </p:cNvSpPr>
          <p:nvPr/>
        </p:nvSpPr>
        <p:spPr>
          <a:xfrm>
            <a:off x="6441381" y="2268758"/>
            <a:ext cx="4546782" cy="193685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b="1" smtClean="0">
                <a:solidFill>
                  <a:schemeClr val="accent3">
                    <a:lumMod val="25000"/>
                  </a:schemeClr>
                </a:solidFill>
                <a:latin typeface="Abadi" panose="020B0604020104020204" pitchFamily="34" charset="0"/>
              </a:rPr>
              <a:t>Line </a:t>
            </a:r>
            <a:r>
              <a:rPr lang="en-US" sz="1400" b="1">
                <a:solidFill>
                  <a:schemeClr val="accent3">
                    <a:lumMod val="25000"/>
                  </a:schemeClr>
                </a:solidFill>
                <a:latin typeface="Abadi" panose="020B0604020104020204" pitchFamily="34" charset="0"/>
              </a:rPr>
              <a:t>chart of yearly average </a:t>
            </a:r>
            <a:r>
              <a:rPr lang="en-US" sz="1400" b="1">
                <a:solidFill>
                  <a:schemeClr val="accent3">
                    <a:lumMod val="25000"/>
                  </a:schemeClr>
                </a:solidFill>
                <a:latin typeface="Abadi" panose="020B0604020104020204" pitchFamily="34" charset="0"/>
              </a:rPr>
              <a:t>success </a:t>
            </a:r>
            <a:r>
              <a:rPr lang="en-US" sz="1400" b="1" smtClean="0">
                <a:solidFill>
                  <a:schemeClr val="accent3">
                    <a:lumMod val="25000"/>
                  </a:schemeClr>
                </a:solidFill>
                <a:latin typeface="Abadi" panose="020B0604020104020204" pitchFamily="34" charset="0"/>
              </a:rPr>
              <a:t>rate</a:t>
            </a:r>
            <a:endParaRPr lang="en-US" sz="1400" b="1">
              <a:solidFill>
                <a:schemeClr val="accent3">
                  <a:lumMod val="25000"/>
                </a:schemeClr>
              </a:solidFill>
              <a:latin typeface="Abadi" panose="020B0604020104020204" pitchFamily="34" charset="0"/>
            </a:endParaRPr>
          </a:p>
          <a:p>
            <a:pPr marL="0" indent="0">
              <a:lnSpc>
                <a:spcPct val="100000"/>
              </a:lnSpc>
              <a:spcBef>
                <a:spcPts val="1400"/>
              </a:spcBef>
              <a:buNone/>
            </a:pPr>
            <a:r>
              <a:rPr lang="en-US" sz="1200">
                <a:solidFill>
                  <a:schemeClr val="accent3">
                    <a:lumMod val="25000"/>
                  </a:schemeClr>
                </a:solidFill>
                <a:latin typeface="Abadi" panose="020B0604020104020204" pitchFamily="34" charset="0"/>
              </a:rPr>
              <a:t>We see that as </a:t>
            </a:r>
            <a:r>
              <a:rPr lang="en-US" sz="1200">
                <a:solidFill>
                  <a:schemeClr val="accent3">
                    <a:lumMod val="25000"/>
                  </a:schemeClr>
                </a:solidFill>
                <a:latin typeface="Abadi" panose="020B0604020104020204" pitchFamily="34" charset="0"/>
              </a:rPr>
              <a:t>the </a:t>
            </a:r>
            <a:r>
              <a:rPr lang="en-US" sz="1200" smtClean="0">
                <a:solidFill>
                  <a:schemeClr val="accent3">
                    <a:lumMod val="25000"/>
                  </a:schemeClr>
                </a:solidFill>
                <a:latin typeface="Abadi" panose="020B0604020104020204" pitchFamily="34" charset="0"/>
              </a:rPr>
              <a:t>success rate increase over the year. but 2018 and 2020 have a slight decrease in the success rate</a:t>
            </a:r>
            <a:endParaRPr lang="en-US" sz="120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stretch>
            <a:fillRect/>
          </a:stretch>
        </p:blipFill>
        <p:spPr>
          <a:xfrm>
            <a:off x="770011" y="2080777"/>
            <a:ext cx="5356267" cy="311637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0026"/>
            <a:ext cx="9745589" cy="348408"/>
          </a:xfrm>
          <a:prstGeom prst="rect">
            <a:avLst/>
          </a:prstGeom>
        </p:spPr>
        <p:txBody>
          <a:bodyPr>
            <a:normAutofit/>
          </a:bodyPr>
          <a:lstStyle/>
          <a:p>
            <a:pPr marL="0" indent="0">
              <a:lnSpc>
                <a:spcPct val="100000"/>
              </a:lnSpc>
              <a:spcBef>
                <a:spcPts val="1400"/>
              </a:spcBef>
              <a:buNone/>
            </a:pPr>
            <a:r>
              <a:rPr lang="en-US" sz="1400" smtClean="0">
                <a:solidFill>
                  <a:schemeClr val="accent3">
                    <a:lumMod val="25000"/>
                  </a:schemeClr>
                </a:solidFill>
                <a:latin typeface="Abadi" panose="020B0604020104020204" pitchFamily="34" charset="0"/>
              </a:rPr>
              <a:t>Using distinct to display t</a:t>
            </a:r>
            <a:r>
              <a:rPr lang="en-US" sz="1400" smtClean="0">
                <a:solidFill>
                  <a:schemeClr val="accent3">
                    <a:lumMod val="25000"/>
                  </a:schemeClr>
                </a:solidFill>
                <a:latin typeface="Abadi" panose="020B0604020104020204" pitchFamily="34" charset="0"/>
              </a:rPr>
              <a:t>he </a:t>
            </a:r>
            <a:r>
              <a:rPr lang="en-US" sz="1400">
                <a:solidFill>
                  <a:schemeClr val="accent3">
                    <a:lumMod val="25000"/>
                  </a:schemeClr>
                </a:solidFill>
                <a:latin typeface="Abadi" panose="020B0604020104020204" pitchFamily="34" charset="0"/>
              </a:rPr>
              <a:t>names of the unique launch </a:t>
            </a:r>
            <a:r>
              <a:rPr lang="en-US" sz="1400" smtClean="0">
                <a:solidFill>
                  <a:schemeClr val="accent3">
                    <a:lumMod val="25000"/>
                  </a:schemeClr>
                </a:solidFill>
                <a:latin typeface="Abadi" panose="020B0604020104020204" pitchFamily="34" charset="0"/>
              </a:rPr>
              <a:t>sites. There is 4 launch sites in the data set</a:t>
            </a:r>
            <a:endParaRPr lang="en-US" sz="14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6" name="Picture 5"/>
          <p:cNvPicPr>
            <a:picLocks noChangeAspect="1"/>
          </p:cNvPicPr>
          <p:nvPr/>
        </p:nvPicPr>
        <p:blipFill>
          <a:blip r:embed="rId3"/>
          <a:stretch>
            <a:fillRect/>
          </a:stretch>
        </p:blipFill>
        <p:spPr>
          <a:xfrm>
            <a:off x="907602" y="1984858"/>
            <a:ext cx="10550369" cy="284490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938524"/>
            <a:ext cx="9258117" cy="318398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500" smtClean="0">
                <a:solidFill>
                  <a:schemeClr val="accent3">
                    <a:lumMod val="25000"/>
                  </a:schemeClr>
                </a:solidFill>
                <a:latin typeface="Abadi" panose="020B0604020104020204" pitchFamily="34" charset="0"/>
              </a:rPr>
              <a:t>In </a:t>
            </a:r>
            <a:r>
              <a:rPr lang="en-US" sz="1500">
                <a:solidFill>
                  <a:schemeClr val="accent3">
                    <a:lumMod val="25000"/>
                  </a:schemeClr>
                </a:solidFill>
                <a:latin typeface="Abadi" panose="020B0604020104020204" pitchFamily="34" charset="0"/>
              </a:rPr>
              <a:t>this capston, I will crawl the data thourgh SpaceX api and webscraping. Using python and Sql to </a:t>
            </a:r>
            <a:r>
              <a:rPr lang="en-US" sz="1500" smtClean="0">
                <a:solidFill>
                  <a:schemeClr val="accent3">
                    <a:lumMod val="25000"/>
                  </a:schemeClr>
                </a:solidFill>
                <a:latin typeface="Abadi" panose="020B0604020104020204" pitchFamily="34" charset="0"/>
              </a:rPr>
              <a:t>clean data and perform </a:t>
            </a:r>
            <a:r>
              <a:rPr lang="en-US" sz="1500">
                <a:solidFill>
                  <a:schemeClr val="accent3">
                    <a:lumMod val="25000"/>
                  </a:schemeClr>
                </a:solidFill>
                <a:latin typeface="Abadi" panose="020B0604020104020204" pitchFamily="34" charset="0"/>
              </a:rPr>
              <a:t>Exploratory Data analysis (EDA) to get the general information about the data. And using mathplotlib, seaborn, and dash_plotly to visualize the data to find out useful information. Lastly, using some of methodology approaches to figure out the best fit model predict landing results such as Logistic Regression, Support Vector Machine, Decision Tree classification, K Nearest Neighbors </a:t>
            </a:r>
            <a:r>
              <a:rPr lang="en-US" sz="1500" smtClean="0">
                <a:solidFill>
                  <a:schemeClr val="accent3">
                    <a:lumMod val="25000"/>
                  </a:schemeClr>
                </a:solidFill>
                <a:latin typeface="Abadi" panose="020B0604020104020204" pitchFamily="34" charset="0"/>
              </a:rPr>
              <a:t>classification.</a:t>
            </a:r>
          </a:p>
          <a:p>
            <a:pPr marL="0" indent="0">
              <a:lnSpc>
                <a:spcPct val="100000"/>
              </a:lnSpc>
              <a:spcBef>
                <a:spcPts val="1400"/>
              </a:spcBef>
              <a:buNone/>
            </a:pPr>
            <a:r>
              <a:rPr lang="en-US" sz="1500">
                <a:solidFill>
                  <a:schemeClr val="accent3">
                    <a:lumMod val="25000"/>
                  </a:schemeClr>
                </a:solidFill>
                <a:latin typeface="Abadi" panose="020B0604020104020204" pitchFamily="34" charset="0"/>
              </a:rPr>
              <a:t>After valuation, I find out that Decision Tree </a:t>
            </a:r>
            <a:r>
              <a:rPr lang="en-US" sz="1500" smtClean="0">
                <a:solidFill>
                  <a:schemeClr val="accent3">
                    <a:lumMod val="25000"/>
                  </a:schemeClr>
                </a:solidFill>
                <a:latin typeface="Abadi" panose="020B0604020104020204" pitchFamily="34" charset="0"/>
              </a:rPr>
              <a:t>classification is the best method for my dataset.</a:t>
            </a:r>
            <a:endParaRPr lang="en-US" sz="150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0392"/>
            <a:ext cx="9745589" cy="432383"/>
          </a:xfrm>
          <a:prstGeom prst="rect">
            <a:avLst/>
          </a:prstGeom>
        </p:spPr>
        <p:txBody>
          <a:bodyPr>
            <a:normAutofit/>
          </a:bodyPr>
          <a:lstStyle/>
          <a:p>
            <a:pPr marL="0" indent="0">
              <a:lnSpc>
                <a:spcPct val="100000"/>
              </a:lnSpc>
              <a:spcBef>
                <a:spcPts val="1400"/>
              </a:spcBef>
              <a:buNone/>
            </a:pPr>
            <a:r>
              <a:rPr lang="en-US" sz="1200">
                <a:solidFill>
                  <a:schemeClr val="accent3">
                    <a:lumMod val="25000"/>
                  </a:schemeClr>
                </a:solidFill>
                <a:latin typeface="Abadi" panose="020B0604020104020204" pitchFamily="34" charset="0"/>
              </a:rPr>
              <a:t>Using limit 5 to display 5 </a:t>
            </a:r>
            <a:r>
              <a:rPr lang="en-US" sz="1200">
                <a:solidFill>
                  <a:schemeClr val="accent3">
                    <a:lumMod val="25000"/>
                  </a:schemeClr>
                </a:solidFill>
                <a:latin typeface="Abadi" panose="020B0604020104020204" pitchFamily="34" charset="0"/>
              </a:rPr>
              <a:t>records </a:t>
            </a:r>
            <a:r>
              <a:rPr lang="en-US" sz="1200" smtClean="0">
                <a:solidFill>
                  <a:schemeClr val="accent3">
                    <a:lumMod val="25000"/>
                  </a:schemeClr>
                </a:solidFill>
                <a:latin typeface="Abadi" panose="020B0604020104020204" pitchFamily="34" charset="0"/>
              </a:rPr>
              <a:t>where </a:t>
            </a:r>
            <a:r>
              <a:rPr lang="en-US" sz="1200">
                <a:solidFill>
                  <a:schemeClr val="accent3">
                    <a:lumMod val="25000"/>
                  </a:schemeClr>
                </a:solidFill>
                <a:latin typeface="Abadi" panose="020B0604020104020204" pitchFamily="34" charset="0"/>
              </a:rPr>
              <a:t>launch sites begin with `</a:t>
            </a:r>
            <a:r>
              <a:rPr lang="en-US" sz="1200" smtClean="0">
                <a:solidFill>
                  <a:schemeClr val="accent3">
                    <a:lumMod val="25000"/>
                  </a:schemeClr>
                </a:solidFill>
                <a:latin typeface="Abadi" panose="020B0604020104020204" pitchFamily="34" charset="0"/>
              </a:rPr>
              <a:t>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906794" y="1973936"/>
            <a:ext cx="7947957" cy="399047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1482"/>
            <a:ext cx="9745589" cy="768285"/>
          </a:xfrm>
          <a:prstGeom prst="rect">
            <a:avLst/>
          </a:prstGeom>
        </p:spPr>
        <p:txBody>
          <a:bodyPr>
            <a:normAutofit/>
          </a:bodyPr>
          <a:lstStyle/>
          <a:p>
            <a:pPr marL="0" indent="0">
              <a:lnSpc>
                <a:spcPct val="100000"/>
              </a:lnSpc>
              <a:spcBef>
                <a:spcPts val="1400"/>
              </a:spcBef>
              <a:buNone/>
            </a:pPr>
            <a:r>
              <a:rPr lang="en-US" sz="1200" smtClean="0">
                <a:solidFill>
                  <a:schemeClr val="accent3">
                    <a:lumMod val="25000"/>
                  </a:schemeClr>
                </a:solidFill>
                <a:latin typeface="Abadi" panose="020B0604020104020204" pitchFamily="34" charset="0"/>
              </a:rPr>
              <a:t>Using sum() function and where clause to calculate </a:t>
            </a:r>
            <a:r>
              <a:rPr lang="en-US" sz="1200">
                <a:solidFill>
                  <a:schemeClr val="accent3">
                    <a:lumMod val="25000"/>
                  </a:schemeClr>
                </a:solidFill>
                <a:latin typeface="Abadi" panose="020B0604020104020204" pitchFamily="34" charset="0"/>
              </a:rPr>
              <a:t>the total payload carried by boosters from </a:t>
            </a:r>
            <a:r>
              <a:rPr lang="en-US" sz="1200" smtClean="0">
                <a:solidFill>
                  <a:schemeClr val="accent3">
                    <a:lumMod val="25000"/>
                  </a:schemeClr>
                </a:solidFill>
                <a:latin typeface="Abadi" panose="020B0604020104020204" pitchFamily="34" charset="0"/>
              </a:rPr>
              <a:t>NASA. The total Payload from NASA is 45596 kg</a:t>
            </a:r>
            <a:endParaRPr lang="en-US" sz="1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770011" y="2209767"/>
            <a:ext cx="10687961" cy="183184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7629" y="1526050"/>
            <a:ext cx="9745589" cy="936236"/>
          </a:xfrm>
          <a:prstGeom prst="rect">
            <a:avLst/>
          </a:prstGeom>
        </p:spPr>
        <p:txBody>
          <a:bodyPr>
            <a:normAutofit/>
          </a:bodyPr>
          <a:lstStyle/>
          <a:p>
            <a:pPr marL="0" indent="0">
              <a:lnSpc>
                <a:spcPct val="100000"/>
              </a:lnSpc>
              <a:spcBef>
                <a:spcPts val="1400"/>
              </a:spcBef>
              <a:buNone/>
            </a:pPr>
            <a:r>
              <a:rPr lang="en-US" sz="1200" smtClean="0">
                <a:solidFill>
                  <a:schemeClr val="accent3">
                    <a:lumMod val="25000"/>
                  </a:schemeClr>
                </a:solidFill>
                <a:latin typeface="Abadi" panose="020B0604020104020204" pitchFamily="34" charset="0"/>
              </a:rPr>
              <a:t>Using avg() function </a:t>
            </a:r>
            <a:r>
              <a:rPr lang="en-US" sz="1200" smtClean="0">
                <a:solidFill>
                  <a:schemeClr val="accent3">
                    <a:lumMod val="25000"/>
                  </a:schemeClr>
                </a:solidFill>
                <a:latin typeface="Abadi" panose="020B0604020104020204" pitchFamily="34" charset="0"/>
              </a:rPr>
              <a:t>alculate </a:t>
            </a:r>
            <a:r>
              <a:rPr lang="en-US" sz="1200">
                <a:solidFill>
                  <a:schemeClr val="accent3">
                    <a:lumMod val="25000"/>
                  </a:schemeClr>
                </a:solidFill>
                <a:latin typeface="Abadi" panose="020B0604020104020204" pitchFamily="34" charset="0"/>
              </a:rPr>
              <a:t>the average payload mass carried by booster version F9 </a:t>
            </a:r>
            <a:r>
              <a:rPr lang="en-US" sz="1200" smtClean="0">
                <a:solidFill>
                  <a:schemeClr val="accent3">
                    <a:lumMod val="25000"/>
                  </a:schemeClr>
                </a:solidFill>
                <a:latin typeface="Abadi" panose="020B0604020104020204" pitchFamily="34" charset="0"/>
              </a:rPr>
              <a:t>v1.1. The result is 2534 kg</a:t>
            </a:r>
            <a:endParaRPr lang="en-US" sz="1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857629" y="2292132"/>
            <a:ext cx="10161824" cy="219249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1482"/>
            <a:ext cx="9745589" cy="768285"/>
          </a:xfrm>
          <a:prstGeom prst="rect">
            <a:avLst/>
          </a:prstGeom>
        </p:spPr>
        <p:txBody>
          <a:bodyPr lIns="91440" tIns="45720" rIns="91440" bIns="45720" anchor="t">
            <a:normAutofit/>
          </a:bodyPr>
          <a:lstStyle/>
          <a:p>
            <a:pPr marL="0" indent="0">
              <a:lnSpc>
                <a:spcPct val="100000"/>
              </a:lnSpc>
              <a:spcBef>
                <a:spcPts val="1400"/>
              </a:spcBef>
              <a:buNone/>
            </a:pPr>
            <a:r>
              <a:rPr lang="en-US" sz="1200" smtClean="0">
                <a:solidFill>
                  <a:schemeClr val="accent3">
                    <a:lumMod val="25000"/>
                  </a:schemeClr>
                </a:solidFill>
                <a:latin typeface="Abadi"/>
              </a:rPr>
              <a:t>Using min() function to find </a:t>
            </a:r>
            <a:r>
              <a:rPr lang="en-US" sz="1200">
                <a:solidFill>
                  <a:schemeClr val="accent3">
                    <a:lumMod val="25000"/>
                  </a:schemeClr>
                </a:solidFill>
                <a:latin typeface="Abadi"/>
              </a:rPr>
              <a:t>the dates of the first successful landing outcome on ground </a:t>
            </a:r>
            <a:r>
              <a:rPr lang="en-US" sz="1200" smtClean="0">
                <a:solidFill>
                  <a:schemeClr val="accent3">
                    <a:lumMod val="25000"/>
                  </a:schemeClr>
                </a:solidFill>
                <a:latin typeface="Abadi"/>
              </a:rPr>
              <a:t>pad. The first date is 22/12/2015</a:t>
            </a:r>
            <a:endParaRPr lang="en-US" sz="120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852778" y="1956636"/>
            <a:ext cx="10333870" cy="213017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1732"/>
            <a:ext cx="9745589" cy="1160171"/>
          </a:xfrm>
          <a:prstGeom prst="rect">
            <a:avLst/>
          </a:prstGeom>
        </p:spPr>
        <p:txBody>
          <a:bodyPr lIns="91440" tIns="45720" rIns="91440" bIns="45720" anchor="t">
            <a:normAutofit/>
          </a:bodyPr>
          <a:lstStyle/>
          <a:p>
            <a:pPr>
              <a:lnSpc>
                <a:spcPct val="100000"/>
              </a:lnSpc>
              <a:spcBef>
                <a:spcPts val="1400"/>
              </a:spcBef>
            </a:pPr>
            <a:r>
              <a:rPr lang="en-US" sz="1200" smtClean="0">
                <a:solidFill>
                  <a:schemeClr val="accent3">
                    <a:lumMod val="25000"/>
                  </a:schemeClr>
                </a:solidFill>
                <a:latin typeface="Abadi"/>
              </a:rPr>
              <a:t>Using between in where clause to list </a:t>
            </a:r>
            <a:r>
              <a:rPr lang="en-US" sz="1200">
                <a:solidFill>
                  <a:schemeClr val="accent3">
                    <a:lumMod val="25000"/>
                  </a:schemeClr>
                </a:solidFill>
                <a:latin typeface="Abadi"/>
              </a:rPr>
              <a:t>the names of boosters which have successfully landed on drone ship and had payload mass greater than 4000 but less than </a:t>
            </a:r>
            <a:r>
              <a:rPr lang="en-US" sz="1200" smtClean="0">
                <a:solidFill>
                  <a:schemeClr val="accent3">
                    <a:lumMod val="25000"/>
                  </a:schemeClr>
                </a:solidFill>
                <a:latin typeface="Abadi"/>
              </a:rPr>
              <a:t>6000</a:t>
            </a:r>
            <a:endParaRPr lang="en-US" sz="1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952867" y="2439954"/>
            <a:ext cx="9404113" cy="296546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5586"/>
            <a:ext cx="9745589" cy="893212"/>
          </a:xfrm>
          <a:prstGeom prst="rect">
            <a:avLst/>
          </a:prstGeom>
        </p:spPr>
        <p:txBody>
          <a:bodyPr>
            <a:normAutofit/>
          </a:bodyPr>
          <a:lstStyle/>
          <a:p>
            <a:pPr marL="0" indent="0">
              <a:lnSpc>
                <a:spcPct val="100000"/>
              </a:lnSpc>
              <a:spcBef>
                <a:spcPts val="1400"/>
              </a:spcBef>
              <a:buNone/>
            </a:pPr>
            <a:r>
              <a:rPr lang="en-US" sz="1200" smtClean="0">
                <a:solidFill>
                  <a:schemeClr val="accent3">
                    <a:lumMod val="25000"/>
                  </a:schemeClr>
                </a:solidFill>
                <a:latin typeface="Abadi" panose="020B0604020104020204" pitchFamily="34" charset="0"/>
              </a:rPr>
              <a:t>Using group by and count to calculate </a:t>
            </a:r>
            <a:r>
              <a:rPr lang="en-US" sz="1200">
                <a:solidFill>
                  <a:schemeClr val="accent3">
                    <a:lumMod val="25000"/>
                  </a:schemeClr>
                </a:solidFill>
                <a:latin typeface="Abadi" panose="020B0604020104020204" pitchFamily="34" charset="0"/>
              </a:rPr>
              <a:t>the total number of successful and failure mission </a:t>
            </a:r>
            <a:r>
              <a:rPr lang="en-US" sz="1200" smtClean="0">
                <a:solidFill>
                  <a:schemeClr val="accent3">
                    <a:lumMod val="25000"/>
                  </a:schemeClr>
                </a:solidFill>
                <a:latin typeface="Abadi" panose="020B0604020104020204" pitchFamily="34" charset="0"/>
              </a:rPr>
              <a:t>outcomes</a:t>
            </a:r>
            <a:endParaRPr lang="en-US" sz="1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770011" y="2243661"/>
            <a:ext cx="9985193" cy="279487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1978" y="1414884"/>
            <a:ext cx="9745589" cy="404391"/>
          </a:xfrm>
          <a:prstGeom prst="rect">
            <a:avLst/>
          </a:prstGeom>
        </p:spPr>
        <p:txBody>
          <a:bodyPr>
            <a:normAutofit/>
          </a:bodyPr>
          <a:lstStyle/>
          <a:p>
            <a:pPr marL="0" indent="0">
              <a:lnSpc>
                <a:spcPct val="100000"/>
              </a:lnSpc>
              <a:spcBef>
                <a:spcPts val="1400"/>
              </a:spcBef>
              <a:buNone/>
            </a:pPr>
            <a:r>
              <a:rPr lang="en-US" sz="1200" smtClean="0">
                <a:solidFill>
                  <a:schemeClr val="accent3">
                    <a:lumMod val="25000"/>
                  </a:schemeClr>
                </a:solidFill>
                <a:latin typeface="Abadi" panose="020B0604020104020204" pitchFamily="34" charset="0"/>
              </a:rPr>
              <a:t>Using max() function and subquery to list </a:t>
            </a:r>
            <a:r>
              <a:rPr lang="en-US" sz="1200">
                <a:solidFill>
                  <a:schemeClr val="accent3">
                    <a:lumMod val="25000"/>
                  </a:schemeClr>
                </a:solidFill>
                <a:latin typeface="Abadi" panose="020B0604020104020204" pitchFamily="34" charset="0"/>
              </a:rPr>
              <a:t>the names of the booster which have carried the maximum payload </a:t>
            </a:r>
            <a:r>
              <a:rPr lang="en-US" sz="1200" smtClean="0">
                <a:solidFill>
                  <a:schemeClr val="accent3">
                    <a:lumMod val="25000"/>
                  </a:schemeClr>
                </a:solidFill>
                <a:latin typeface="Abadi" panose="020B0604020104020204" pitchFamily="34" charset="0"/>
              </a:rPr>
              <a:t>mass</a:t>
            </a:r>
            <a:endParaRPr lang="en-US" sz="1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1046753" y="1711105"/>
            <a:ext cx="8750390" cy="451528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9723"/>
            <a:ext cx="9745589" cy="479036"/>
          </a:xfrm>
          <a:prstGeom prst="rect">
            <a:avLst/>
          </a:prstGeom>
        </p:spPr>
        <p:txBody>
          <a:bodyPr lIns="91440" tIns="45720" rIns="91440" bIns="45720" anchor="t">
            <a:normAutofit/>
          </a:bodyPr>
          <a:lstStyle/>
          <a:p>
            <a:pPr marL="0" indent="0">
              <a:lnSpc>
                <a:spcPct val="100000"/>
              </a:lnSpc>
              <a:spcBef>
                <a:spcPts val="1400"/>
              </a:spcBef>
              <a:buNone/>
            </a:pPr>
            <a:r>
              <a:rPr lang="en-US" sz="1200" smtClean="0">
                <a:solidFill>
                  <a:schemeClr val="accent3">
                    <a:lumMod val="25000"/>
                  </a:schemeClr>
                </a:solidFill>
                <a:latin typeface="Abadi"/>
              </a:rPr>
              <a:t>Using year() function to extract year to list </a:t>
            </a:r>
            <a:r>
              <a:rPr lang="en-US" sz="1200">
                <a:solidFill>
                  <a:schemeClr val="accent3">
                    <a:lumMod val="25000"/>
                  </a:schemeClr>
                </a:solidFill>
                <a:latin typeface="Abadi"/>
              </a:rPr>
              <a:t>the failed </a:t>
            </a:r>
            <a:r>
              <a:rPr lang="en-US" sz="1200" err="1">
                <a:solidFill>
                  <a:schemeClr val="accent3">
                    <a:lumMod val="25000"/>
                  </a:schemeClr>
                </a:solidFill>
                <a:latin typeface="Abadi"/>
              </a:rPr>
              <a:t>landing_outcomes</a:t>
            </a:r>
            <a:r>
              <a:rPr lang="en-US" sz="1200">
                <a:solidFill>
                  <a:schemeClr val="accent3">
                    <a:lumMod val="25000"/>
                  </a:schemeClr>
                </a:solidFill>
                <a:latin typeface="Abadi"/>
              </a:rPr>
              <a:t> in drone ship, their booster versions, and launch site names for in year </a:t>
            </a:r>
            <a:r>
              <a:rPr lang="en-US" sz="1200" smtClean="0">
                <a:solidFill>
                  <a:schemeClr val="accent3">
                    <a:lumMod val="25000"/>
                  </a:schemeClr>
                </a:solidFill>
                <a:latin typeface="Abadi"/>
              </a:rPr>
              <a:t>2015</a:t>
            </a:r>
            <a:endParaRPr lang="en-US" sz="120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770011" y="2052735"/>
            <a:ext cx="10693104" cy="271278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3471"/>
            <a:ext cx="9745589" cy="684310"/>
          </a:xfrm>
          <a:prstGeom prst="rect">
            <a:avLst/>
          </a:prstGeom>
        </p:spPr>
        <p:txBody>
          <a:bodyPr lIns="91440" tIns="45720" rIns="91440" bIns="45720" anchor="t"/>
          <a:lstStyle/>
          <a:p>
            <a:pPr marL="0" indent="0">
              <a:lnSpc>
                <a:spcPct val="100000"/>
              </a:lnSpc>
              <a:spcBef>
                <a:spcPts val="1400"/>
              </a:spcBef>
              <a:buNone/>
            </a:pPr>
            <a:r>
              <a:rPr lang="en-US" sz="1200" smtClean="0">
                <a:solidFill>
                  <a:schemeClr val="accent3">
                    <a:lumMod val="25000"/>
                  </a:schemeClr>
                </a:solidFill>
                <a:latin typeface="Abadi"/>
              </a:rPr>
              <a:t>Using group by, count() function and order by to rank </a:t>
            </a:r>
            <a:r>
              <a:rPr lang="en-US" sz="1200">
                <a:solidFill>
                  <a:schemeClr val="accent3">
                    <a:lumMod val="25000"/>
                  </a:schemeClr>
                </a:solidFill>
                <a:latin typeface="Abadi"/>
              </a:rPr>
              <a:t>the count of landing outcomes (such as Failure (drone ship) or Success (ground pad)) between the date 2010-06-04 and 2017-03-20, in descending </a:t>
            </a:r>
            <a:r>
              <a:rPr lang="en-US" sz="1200" smtClean="0">
                <a:solidFill>
                  <a:schemeClr val="accent3">
                    <a:lumMod val="25000"/>
                  </a:schemeClr>
                </a:solidFill>
                <a:latin typeface="Abadi"/>
              </a:rPr>
              <a:t>order</a:t>
            </a:r>
            <a:endParaRPr lang="en-US" sz="120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2" name="Picture 1"/>
          <p:cNvPicPr>
            <a:picLocks noChangeAspect="1"/>
          </p:cNvPicPr>
          <p:nvPr/>
        </p:nvPicPr>
        <p:blipFill>
          <a:blip r:embed="rId3"/>
          <a:stretch>
            <a:fillRect/>
          </a:stretch>
        </p:blipFill>
        <p:spPr>
          <a:xfrm>
            <a:off x="913717" y="2167780"/>
            <a:ext cx="8379573" cy="412786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60349"/>
            <a:ext cx="10144732" cy="379542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900" b="1">
                <a:solidFill>
                  <a:srgbClr val="0B49CB"/>
                </a:solidFill>
                <a:latin typeface="Abadi" panose="020B0604020104020204" pitchFamily="34" charset="0"/>
              </a:rPr>
              <a:t>Project background and </a:t>
            </a:r>
            <a:r>
              <a:rPr lang="en-US" sz="2900" b="1" smtClean="0">
                <a:solidFill>
                  <a:srgbClr val="0B49CB"/>
                </a:solidFill>
                <a:latin typeface="Abadi" panose="020B0604020104020204" pitchFamily="34" charset="0"/>
              </a:rPr>
              <a:t>context</a:t>
            </a:r>
          </a:p>
          <a:p>
            <a:pPr marL="0" indent="0">
              <a:lnSpc>
                <a:spcPct val="120000"/>
              </a:lnSpc>
              <a:spcBef>
                <a:spcPts val="1400"/>
              </a:spcBef>
              <a:buNone/>
            </a:pPr>
            <a:r>
              <a:rPr lang="en-US" sz="2200">
                <a:solidFill>
                  <a:schemeClr val="accent3">
                    <a:lumMod val="25000"/>
                  </a:schemeClr>
                </a:solidFill>
                <a:latin typeface="Abadi" panose="020B0604020104020204"/>
                <a:cs typeface="Arial" panose="020B0604020202020204" pitchFamily="34" charset="0"/>
              </a:rPr>
              <a:t>The commercial space age is here, companies are making space travel affordable for everyone. Virgin Galactic is providing suborbital spaceflights. Rocket Lab is a small satellite provider. Blue Origin manufactures sub-orbital and orbital reusable rockets. Perhaps the most successful is SpaceX. SpaceX’s accomplishments include: Sending spacecraft to the International Space Station. Starlink, a satellite internet constellation providing satellite Internet access. Sending manned missions to Space. One reason SpaceX can do this is the rocket launches are relatively inexpensive. SpaceX advertises Falcon 9 rocket launches on its website with a cost of 62 million dollars; other providers cost upwards of 165 million dollars each, much of the savings is because SpaceX can reuse the first stage. </a:t>
            </a:r>
          </a:p>
          <a:p>
            <a:pPr>
              <a:spcBef>
                <a:spcPts val="1400"/>
              </a:spcBef>
            </a:pPr>
            <a:r>
              <a:rPr lang="en-US" sz="2900" b="1" smtClean="0">
                <a:solidFill>
                  <a:srgbClr val="0B49CB"/>
                </a:solidFill>
                <a:latin typeface="Abadi" panose="020B0604020104020204" pitchFamily="34" charset="0"/>
              </a:rPr>
              <a:t>The purpose of this project</a:t>
            </a:r>
            <a:endParaRPr lang="en-US" sz="2200" b="1" smtClean="0">
              <a:solidFill>
                <a:srgbClr val="0B49CB"/>
              </a:solidFill>
              <a:latin typeface="Abadi" panose="020B0604020104020204" pitchFamily="34" charset="0"/>
            </a:endParaRPr>
          </a:p>
          <a:p>
            <a:pPr marL="0" indent="0">
              <a:lnSpc>
                <a:spcPct val="120000"/>
              </a:lnSpc>
              <a:spcBef>
                <a:spcPts val="1400"/>
              </a:spcBef>
              <a:buNone/>
            </a:pPr>
            <a:r>
              <a:rPr lang="en-US" sz="2100">
                <a:solidFill>
                  <a:schemeClr val="accent3">
                    <a:lumMod val="25000"/>
                  </a:schemeClr>
                </a:solidFill>
                <a:latin typeface="Abadi" panose="020B0604020104020204"/>
                <a:cs typeface="Arial" panose="020B0604020202020204" pitchFamily="34" charset="0"/>
              </a:rPr>
              <a:t>To predict if the Falcon 9 first stage will land </a:t>
            </a:r>
            <a:r>
              <a:rPr lang="en-US" sz="2100" smtClean="0">
                <a:solidFill>
                  <a:schemeClr val="accent3">
                    <a:lumMod val="25000"/>
                  </a:schemeClr>
                </a:solidFill>
                <a:latin typeface="Abadi" panose="020B0604020104020204"/>
                <a:cs typeface="Arial" panose="020B0604020202020204" pitchFamily="34" charset="0"/>
              </a:rPr>
              <a:t>successfully or not </a:t>
            </a:r>
            <a:r>
              <a:rPr lang="en-US" sz="2100">
                <a:solidFill>
                  <a:schemeClr val="accent3">
                    <a:lumMod val="25000"/>
                  </a:schemeClr>
                </a:solidFill>
                <a:latin typeface="Abadi" panose="020B0604020104020204"/>
                <a:cs typeface="Arial" panose="020B0604020202020204" pitchFamily="34" charset="0"/>
              </a:rPr>
              <a:t>by training a machine learning model and use public information. Therefore if we can determine if the first stage will land, we can determine the cost of a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mtClean="0">
                <a:solidFill>
                  <a:srgbClr val="0B49CB"/>
                </a:solidFill>
                <a:latin typeface="Abadi"/>
              </a:rPr>
              <a:t>Launch sites location</a:t>
            </a:r>
            <a:endParaRPr lang="en-US">
              <a:solidFill>
                <a:srgbClr val="0B49CB"/>
              </a:solidFill>
              <a:latin typeface="Abadi"/>
            </a:endParaRPr>
          </a:p>
        </p:txBody>
      </p:sp>
      <p:pic>
        <p:nvPicPr>
          <p:cNvPr id="4" name="Picture 3"/>
          <p:cNvPicPr>
            <a:picLocks noChangeAspect="1"/>
          </p:cNvPicPr>
          <p:nvPr/>
        </p:nvPicPr>
        <p:blipFill>
          <a:blip r:embed="rId3"/>
          <a:stretch>
            <a:fillRect/>
          </a:stretch>
        </p:blipFill>
        <p:spPr>
          <a:xfrm>
            <a:off x="872648" y="1475334"/>
            <a:ext cx="10515600" cy="392373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mtClean="0">
                <a:solidFill>
                  <a:srgbClr val="0B49CB"/>
                </a:solidFill>
                <a:latin typeface="Abadi"/>
              </a:rPr>
              <a:t>Outcomes in each </a:t>
            </a:r>
            <a:r>
              <a:rPr lang="en-US">
                <a:solidFill>
                  <a:srgbClr val="0B49CB"/>
                </a:solidFill>
                <a:latin typeface="Abadi"/>
              </a:rPr>
              <a:t>Launch sites location</a:t>
            </a:r>
            <a:endParaRPr lang="en-US">
              <a:solidFill>
                <a:srgbClr val="0B49CB"/>
              </a:solidFill>
              <a:latin typeface="Abadi"/>
            </a:endParaRPr>
          </a:p>
        </p:txBody>
      </p:sp>
      <p:pic>
        <p:nvPicPr>
          <p:cNvPr id="2" name="Picture 1"/>
          <p:cNvPicPr>
            <a:picLocks noChangeAspect="1"/>
          </p:cNvPicPr>
          <p:nvPr/>
        </p:nvPicPr>
        <p:blipFill>
          <a:blip r:embed="rId3"/>
          <a:stretch>
            <a:fillRect/>
          </a:stretch>
        </p:blipFill>
        <p:spPr>
          <a:xfrm>
            <a:off x="844657" y="1410960"/>
            <a:ext cx="10515600" cy="461461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mtClean="0">
                <a:solidFill>
                  <a:srgbClr val="0B49CB"/>
                </a:solidFill>
                <a:latin typeface="Abadi"/>
              </a:rPr>
              <a:t>Distance between launch </a:t>
            </a:r>
            <a:r>
              <a:rPr lang="en-US">
                <a:solidFill>
                  <a:srgbClr val="0B49CB"/>
                </a:solidFill>
                <a:latin typeface="Abadi"/>
              </a:rPr>
              <a:t>site to its </a:t>
            </a:r>
            <a:r>
              <a:rPr lang="en-US">
                <a:solidFill>
                  <a:srgbClr val="0B49CB"/>
                </a:solidFill>
                <a:latin typeface="Abadi"/>
              </a:rPr>
              <a:t>proximities </a:t>
            </a:r>
            <a:r>
              <a:rPr lang="en-US" smtClean="0">
                <a:solidFill>
                  <a:srgbClr val="0B49CB"/>
                </a:solidFill>
                <a:latin typeface="Abadi"/>
              </a:rPr>
              <a:t>railway</a:t>
            </a:r>
            <a:endParaRPr lang="en-US">
              <a:solidFill>
                <a:srgbClr val="0B49CB"/>
              </a:solidFill>
              <a:latin typeface="Abadi"/>
            </a:endParaRPr>
          </a:p>
        </p:txBody>
      </p:sp>
      <p:pic>
        <p:nvPicPr>
          <p:cNvPr id="2" name="Picture 1"/>
          <p:cNvPicPr>
            <a:picLocks noChangeAspect="1"/>
          </p:cNvPicPr>
          <p:nvPr/>
        </p:nvPicPr>
        <p:blipFill>
          <a:blip r:embed="rId3"/>
          <a:stretch>
            <a:fillRect/>
          </a:stretch>
        </p:blipFill>
        <p:spPr>
          <a:xfrm>
            <a:off x="858244" y="1361241"/>
            <a:ext cx="10151877" cy="471379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mtClean="0">
                <a:solidFill>
                  <a:srgbClr val="0B49CB"/>
                </a:solidFill>
                <a:latin typeface="Abadi"/>
              </a:rPr>
              <a:t>Success rate </a:t>
            </a:r>
            <a:r>
              <a:rPr lang="en-US">
                <a:solidFill>
                  <a:srgbClr val="0B49CB"/>
                </a:solidFill>
                <a:latin typeface="Abadi"/>
              </a:rPr>
              <a:t>for all sites</a:t>
            </a:r>
            <a:endParaRPr lang="en-US">
              <a:solidFill>
                <a:srgbClr val="0B49CB"/>
              </a:solidFill>
              <a:latin typeface="Abadi"/>
            </a:endParaRPr>
          </a:p>
        </p:txBody>
      </p:sp>
      <p:sp>
        <p:nvSpPr>
          <p:cNvPr id="2" name="Rectangle 1"/>
          <p:cNvSpPr/>
          <p:nvPr/>
        </p:nvSpPr>
        <p:spPr>
          <a:xfrm>
            <a:off x="1021692" y="4641639"/>
            <a:ext cx="9979100" cy="461665"/>
          </a:xfrm>
          <a:prstGeom prst="rect">
            <a:avLst/>
          </a:prstGeom>
        </p:spPr>
        <p:txBody>
          <a:bodyPr wrap="square">
            <a:spAutoFit/>
          </a:bodyPr>
          <a:lstStyle/>
          <a:p>
            <a:r>
              <a:rPr lang="en-US" sz="1200" smtClean="0">
                <a:solidFill>
                  <a:schemeClr val="accent3">
                    <a:lumMod val="25000"/>
                  </a:schemeClr>
                </a:solidFill>
                <a:latin typeface="Abadi" panose="020B0604020104020204" pitchFamily="34" charset="0"/>
              </a:rPr>
              <a:t>This pie </a:t>
            </a:r>
            <a:r>
              <a:rPr lang="en-US" sz="1200">
                <a:solidFill>
                  <a:schemeClr val="accent3">
                    <a:lumMod val="25000"/>
                  </a:schemeClr>
                </a:solidFill>
                <a:latin typeface="Abadi" panose="020B0604020104020204" pitchFamily="34" charset="0"/>
              </a:rPr>
              <a:t>chart to check the proportion of each site in the total success launches for </a:t>
            </a:r>
            <a:r>
              <a:rPr lang="en-US" sz="1200">
                <a:solidFill>
                  <a:schemeClr val="accent3">
                    <a:lumMod val="25000"/>
                  </a:schemeClr>
                </a:solidFill>
                <a:latin typeface="Abadi" panose="020B0604020104020204" pitchFamily="34" charset="0"/>
              </a:rPr>
              <a:t>all </a:t>
            </a:r>
            <a:r>
              <a:rPr lang="en-US" sz="1200" smtClean="0">
                <a:solidFill>
                  <a:schemeClr val="accent3">
                    <a:lumMod val="25000"/>
                  </a:schemeClr>
                </a:solidFill>
                <a:latin typeface="Abadi" panose="020B0604020104020204" pitchFamily="34" charset="0"/>
              </a:rPr>
              <a:t>sites. As we can see, KSC LC-39A has the highest proportion in the total of success launches.</a:t>
            </a:r>
            <a:endParaRPr lang="en-US" sz="1200"/>
          </a:p>
        </p:txBody>
      </p:sp>
      <p:pic>
        <p:nvPicPr>
          <p:cNvPr id="4" name="Picture 3"/>
          <p:cNvPicPr>
            <a:picLocks noChangeAspect="1"/>
          </p:cNvPicPr>
          <p:nvPr/>
        </p:nvPicPr>
        <p:blipFill>
          <a:blip r:embed="rId3"/>
          <a:stretch>
            <a:fillRect/>
          </a:stretch>
        </p:blipFill>
        <p:spPr>
          <a:xfrm>
            <a:off x="770012" y="1471324"/>
            <a:ext cx="10613336" cy="295258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mtClean="0">
                <a:solidFill>
                  <a:srgbClr val="0B49CB"/>
                </a:solidFill>
                <a:latin typeface="Abadi"/>
              </a:rPr>
              <a:t>The ratio of success/failed in the site KSC LC-39A</a:t>
            </a:r>
            <a:endParaRPr lang="en-US">
              <a:solidFill>
                <a:srgbClr val="0B49CB"/>
              </a:solidFill>
              <a:latin typeface="Abadi"/>
            </a:endParaRPr>
          </a:p>
        </p:txBody>
      </p:sp>
      <p:pic>
        <p:nvPicPr>
          <p:cNvPr id="2" name="Picture 1"/>
          <p:cNvPicPr>
            <a:picLocks noChangeAspect="1"/>
          </p:cNvPicPr>
          <p:nvPr/>
        </p:nvPicPr>
        <p:blipFill>
          <a:blip r:embed="rId3"/>
          <a:stretch>
            <a:fillRect/>
          </a:stretch>
        </p:blipFill>
        <p:spPr>
          <a:xfrm>
            <a:off x="770010" y="1559889"/>
            <a:ext cx="10546025" cy="2993449"/>
          </a:xfrm>
          <a:prstGeom prst="rect">
            <a:avLst/>
          </a:prstGeom>
        </p:spPr>
      </p:pic>
      <p:sp>
        <p:nvSpPr>
          <p:cNvPr id="4" name="Rectangle 3"/>
          <p:cNvSpPr/>
          <p:nvPr/>
        </p:nvSpPr>
        <p:spPr>
          <a:xfrm>
            <a:off x="770011" y="4946370"/>
            <a:ext cx="10515600" cy="276999"/>
          </a:xfrm>
          <a:prstGeom prst="rect">
            <a:avLst/>
          </a:prstGeom>
        </p:spPr>
        <p:txBody>
          <a:bodyPr wrap="square">
            <a:spAutoFit/>
          </a:bodyPr>
          <a:lstStyle/>
          <a:p>
            <a:r>
              <a:rPr lang="en-US" sz="1200">
                <a:solidFill>
                  <a:schemeClr val="accent3">
                    <a:lumMod val="25000"/>
                  </a:schemeClr>
                </a:solidFill>
                <a:latin typeface="Abadi" panose="020B0604020104020204" pitchFamily="34" charset="0"/>
              </a:rPr>
              <a:t>KSC LC-39A has the highest proportion in the total of success </a:t>
            </a:r>
            <a:r>
              <a:rPr lang="en-US" sz="1200">
                <a:solidFill>
                  <a:schemeClr val="accent3">
                    <a:lumMod val="25000"/>
                  </a:schemeClr>
                </a:solidFill>
                <a:latin typeface="Abadi" panose="020B0604020104020204" pitchFamily="34" charset="0"/>
              </a:rPr>
              <a:t>launches</a:t>
            </a:r>
            <a:r>
              <a:rPr lang="en-US" sz="1200" smtClean="0">
                <a:solidFill>
                  <a:schemeClr val="accent3">
                    <a:lumMod val="25000"/>
                  </a:schemeClr>
                </a:solidFill>
                <a:latin typeface="Abadi" panose="020B0604020104020204" pitchFamily="34" charset="0"/>
              </a:rPr>
              <a:t>. Also it has the highest success rate is 76.9%</a:t>
            </a:r>
            <a:endParaRPr lang="en-US" sz="1200"/>
          </a:p>
        </p:txBody>
      </p:sp>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mtClean="0">
                <a:solidFill>
                  <a:srgbClr val="0B49CB"/>
                </a:solidFill>
                <a:latin typeface="Abadi"/>
              </a:rPr>
              <a:t>Correlation between Payload and Success for all sites</a:t>
            </a:r>
            <a:endParaRPr lang="en-US">
              <a:solidFill>
                <a:srgbClr val="0B49CB"/>
              </a:solidFill>
              <a:latin typeface="Abadi"/>
            </a:endParaRPr>
          </a:p>
        </p:txBody>
      </p:sp>
      <p:pic>
        <p:nvPicPr>
          <p:cNvPr id="2" name="Picture 1"/>
          <p:cNvPicPr>
            <a:picLocks noChangeAspect="1"/>
          </p:cNvPicPr>
          <p:nvPr/>
        </p:nvPicPr>
        <p:blipFill>
          <a:blip r:embed="rId3"/>
          <a:stretch>
            <a:fillRect/>
          </a:stretch>
        </p:blipFill>
        <p:spPr>
          <a:xfrm>
            <a:off x="770012" y="1496508"/>
            <a:ext cx="10669458" cy="2758252"/>
          </a:xfrm>
          <a:prstGeom prst="rect">
            <a:avLst/>
          </a:prstGeom>
        </p:spPr>
      </p:pic>
      <p:sp>
        <p:nvSpPr>
          <p:cNvPr id="6" name="Rectangle 5"/>
          <p:cNvSpPr/>
          <p:nvPr/>
        </p:nvSpPr>
        <p:spPr>
          <a:xfrm>
            <a:off x="770012" y="4663569"/>
            <a:ext cx="10515600" cy="461665"/>
          </a:xfrm>
          <a:prstGeom prst="rect">
            <a:avLst/>
          </a:prstGeom>
        </p:spPr>
        <p:txBody>
          <a:bodyPr wrap="square">
            <a:spAutoFit/>
          </a:bodyPr>
          <a:lstStyle/>
          <a:p>
            <a:r>
              <a:rPr lang="en-US" sz="1200" smtClean="0">
                <a:solidFill>
                  <a:schemeClr val="accent3">
                    <a:lumMod val="25000"/>
                  </a:schemeClr>
                </a:solidFill>
                <a:latin typeface="Abadi" panose="020B0604020104020204" pitchFamily="34" charset="0"/>
              </a:rPr>
              <a:t>As we can see on the Payload range between 1000 kg and 8000 kg, Booster version </a:t>
            </a:r>
            <a:r>
              <a:rPr lang="en-US" sz="1200">
                <a:solidFill>
                  <a:schemeClr val="accent3">
                    <a:lumMod val="25000"/>
                  </a:schemeClr>
                </a:solidFill>
                <a:latin typeface="Abadi" panose="020B0604020104020204" pitchFamily="34" charset="0"/>
              </a:rPr>
              <a:t>B5 </a:t>
            </a:r>
            <a:r>
              <a:rPr lang="en-US" sz="1200" smtClean="0">
                <a:solidFill>
                  <a:schemeClr val="accent3">
                    <a:lumMod val="25000"/>
                  </a:schemeClr>
                </a:solidFill>
                <a:latin typeface="Abadi" panose="020B0604020104020204" pitchFamily="34" charset="0"/>
              </a:rPr>
              <a:t>has the highest success rate, after that is </a:t>
            </a:r>
            <a:r>
              <a:rPr lang="en-US" sz="1200">
                <a:solidFill>
                  <a:schemeClr val="accent3">
                    <a:lumMod val="25000"/>
                  </a:schemeClr>
                </a:solidFill>
                <a:latin typeface="Abadi" panose="020B0604020104020204" pitchFamily="34" charset="0"/>
              </a:rPr>
              <a:t>FT </a:t>
            </a:r>
            <a:r>
              <a:rPr lang="en-US" sz="1200" smtClean="0">
                <a:solidFill>
                  <a:schemeClr val="accent3">
                    <a:lumMod val="25000"/>
                  </a:schemeClr>
                </a:solidFill>
                <a:latin typeface="Abadi" panose="020B0604020104020204" pitchFamily="34" charset="0"/>
              </a:rPr>
              <a:t>and B4 version. And v1.1 version has lowest success rate. And as the Payload increase, the percentage of a success rate decrease</a:t>
            </a:r>
            <a:endParaRPr lang="en-US" sz="1200"/>
          </a:p>
        </p:txBody>
      </p:sp>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451145" y="5264663"/>
            <a:ext cx="8849850" cy="961729"/>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200">
                <a:solidFill>
                  <a:schemeClr val="accent3">
                    <a:lumMod val="25000"/>
                  </a:schemeClr>
                </a:solidFill>
                <a:latin typeface="Abadi"/>
              </a:rPr>
              <a:t>As we can see on the bar chart above, The Decision tree model has the highest accuracy with a score is 0.8911</a:t>
            </a:r>
            <a:r>
              <a:rPr lang="en-US" sz="1200">
                <a:solidFill>
                  <a:schemeClr val="accent3">
                    <a:lumMod val="25000"/>
                  </a:schemeClr>
                </a:solidFill>
                <a:latin typeface="Abadi"/>
              </a:rPr>
              <a:t>. </a:t>
            </a:r>
            <a:r>
              <a:rPr lang="en-US" sz="1200" smtClean="0">
                <a:solidFill>
                  <a:schemeClr val="accent3">
                    <a:lumMod val="25000"/>
                  </a:schemeClr>
                </a:solidFill>
                <a:latin typeface="Abadi"/>
              </a:rPr>
              <a:t>Therefore, the Decision tree model is the best performing model in 4 models that were trained.</a:t>
            </a:r>
            <a:endParaRPr lang="en-US" sz="120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3" name="Picture 2"/>
          <p:cNvPicPr>
            <a:picLocks noChangeAspect="1"/>
          </p:cNvPicPr>
          <p:nvPr/>
        </p:nvPicPr>
        <p:blipFill>
          <a:blip r:embed="rId3"/>
          <a:stretch>
            <a:fillRect/>
          </a:stretch>
        </p:blipFill>
        <p:spPr>
          <a:xfrm>
            <a:off x="2245561" y="1475084"/>
            <a:ext cx="5595742" cy="365675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1048959" y="4787030"/>
            <a:ext cx="8541940" cy="148622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smtClean="0">
                <a:solidFill>
                  <a:schemeClr val="accent3">
                    <a:lumMod val="25000"/>
                  </a:schemeClr>
                </a:solidFill>
                <a:latin typeface="Abadi" panose="020B0604020104020204" pitchFamily="34" charset="0"/>
              </a:rPr>
              <a:t>As we can see on the onfusion matrix of the Decision tree model above, there is 16 cases were predicted correctly and 2 cases were given wrong (1 case Type 1 error and 1 case Type 2 error). </a:t>
            </a:r>
          </a:p>
          <a:p>
            <a:pPr marL="0" indent="0">
              <a:lnSpc>
                <a:spcPct val="100000"/>
              </a:lnSpc>
              <a:spcBef>
                <a:spcPts val="1400"/>
              </a:spcBef>
              <a:buNone/>
            </a:pPr>
            <a:r>
              <a:rPr lang="en-US" sz="1200" smtClean="0">
                <a:solidFill>
                  <a:schemeClr val="accent3">
                    <a:lumMod val="25000"/>
                  </a:schemeClr>
                </a:solidFill>
                <a:latin typeface="Abadi" panose="020B0604020104020204" pitchFamily="34" charset="0"/>
              </a:rPr>
              <a:t>In first row, the actual “did not land” is 6 cases, in test set predict “did not land” is 5 cases, predict “land” is 1 case, this mean the classifier predict correctly 5/6 cases</a:t>
            </a:r>
          </a:p>
          <a:p>
            <a:pPr marL="0" indent="0">
              <a:lnSpc>
                <a:spcPct val="100000"/>
              </a:lnSpc>
              <a:spcBef>
                <a:spcPts val="1400"/>
              </a:spcBef>
              <a:buNone/>
            </a:pPr>
            <a:r>
              <a:rPr lang="en-US" sz="1200">
                <a:solidFill>
                  <a:schemeClr val="accent3">
                    <a:lumMod val="25000"/>
                  </a:schemeClr>
                </a:solidFill>
                <a:latin typeface="Abadi" panose="020B0604020104020204" pitchFamily="34" charset="0"/>
              </a:rPr>
              <a:t>In </a:t>
            </a:r>
            <a:r>
              <a:rPr lang="en-US" sz="1200" smtClean="0">
                <a:solidFill>
                  <a:schemeClr val="accent3">
                    <a:lumMod val="25000"/>
                  </a:schemeClr>
                </a:solidFill>
                <a:latin typeface="Abadi" panose="020B0604020104020204" pitchFamily="34" charset="0"/>
              </a:rPr>
              <a:t>second </a:t>
            </a:r>
            <a:r>
              <a:rPr lang="en-US" sz="1200">
                <a:solidFill>
                  <a:schemeClr val="accent3">
                    <a:lumMod val="25000"/>
                  </a:schemeClr>
                </a:solidFill>
                <a:latin typeface="Abadi" panose="020B0604020104020204" pitchFamily="34" charset="0"/>
              </a:rPr>
              <a:t>row, the </a:t>
            </a:r>
            <a:r>
              <a:rPr lang="en-US" sz="1200">
                <a:solidFill>
                  <a:schemeClr val="accent3">
                    <a:lumMod val="25000"/>
                  </a:schemeClr>
                </a:solidFill>
                <a:latin typeface="Abadi" panose="020B0604020104020204" pitchFamily="34" charset="0"/>
              </a:rPr>
              <a:t>actual </a:t>
            </a:r>
            <a:r>
              <a:rPr lang="en-US" sz="1200" smtClean="0">
                <a:solidFill>
                  <a:schemeClr val="accent3">
                    <a:lumMod val="25000"/>
                  </a:schemeClr>
                </a:solidFill>
                <a:latin typeface="Abadi" panose="020B0604020104020204" pitchFamily="34" charset="0"/>
              </a:rPr>
              <a:t>“land” </a:t>
            </a:r>
            <a:r>
              <a:rPr lang="en-US" sz="1200">
                <a:solidFill>
                  <a:schemeClr val="accent3">
                    <a:lumMod val="25000"/>
                  </a:schemeClr>
                </a:solidFill>
                <a:latin typeface="Abadi" panose="020B0604020104020204" pitchFamily="34" charset="0"/>
              </a:rPr>
              <a:t>is </a:t>
            </a:r>
            <a:r>
              <a:rPr lang="en-US" sz="1200" smtClean="0">
                <a:solidFill>
                  <a:schemeClr val="accent3">
                    <a:lumMod val="25000"/>
                  </a:schemeClr>
                </a:solidFill>
                <a:latin typeface="Abadi" panose="020B0604020104020204" pitchFamily="34" charset="0"/>
              </a:rPr>
              <a:t>12 </a:t>
            </a:r>
            <a:r>
              <a:rPr lang="en-US" sz="1200">
                <a:solidFill>
                  <a:schemeClr val="accent3">
                    <a:lumMod val="25000"/>
                  </a:schemeClr>
                </a:solidFill>
                <a:latin typeface="Abadi" panose="020B0604020104020204" pitchFamily="34" charset="0"/>
              </a:rPr>
              <a:t>cases, in test set predict “did not land” </a:t>
            </a:r>
            <a:r>
              <a:rPr lang="en-US" sz="1200">
                <a:solidFill>
                  <a:schemeClr val="accent3">
                    <a:lumMod val="25000"/>
                  </a:schemeClr>
                </a:solidFill>
                <a:latin typeface="Abadi" panose="020B0604020104020204" pitchFamily="34" charset="0"/>
              </a:rPr>
              <a:t>is </a:t>
            </a:r>
            <a:r>
              <a:rPr lang="en-US" sz="1200" smtClean="0">
                <a:solidFill>
                  <a:schemeClr val="accent3">
                    <a:lumMod val="25000"/>
                  </a:schemeClr>
                </a:solidFill>
                <a:latin typeface="Abadi" panose="020B0604020104020204" pitchFamily="34" charset="0"/>
              </a:rPr>
              <a:t>1 </a:t>
            </a:r>
            <a:r>
              <a:rPr lang="en-US" sz="1200">
                <a:solidFill>
                  <a:schemeClr val="accent3">
                    <a:lumMod val="25000"/>
                  </a:schemeClr>
                </a:solidFill>
                <a:latin typeface="Abadi" panose="020B0604020104020204" pitchFamily="34" charset="0"/>
              </a:rPr>
              <a:t>cases, predict “land” </a:t>
            </a:r>
            <a:r>
              <a:rPr lang="en-US" sz="1200">
                <a:solidFill>
                  <a:schemeClr val="accent3">
                    <a:lumMod val="25000"/>
                  </a:schemeClr>
                </a:solidFill>
                <a:latin typeface="Abadi" panose="020B0604020104020204" pitchFamily="34" charset="0"/>
              </a:rPr>
              <a:t>is </a:t>
            </a:r>
            <a:r>
              <a:rPr lang="en-US" sz="1200" smtClean="0">
                <a:solidFill>
                  <a:schemeClr val="accent3">
                    <a:lumMod val="25000"/>
                  </a:schemeClr>
                </a:solidFill>
                <a:latin typeface="Abadi" panose="020B0604020104020204" pitchFamily="34" charset="0"/>
              </a:rPr>
              <a:t>11 </a:t>
            </a:r>
            <a:r>
              <a:rPr lang="en-US" sz="1200">
                <a:solidFill>
                  <a:schemeClr val="accent3">
                    <a:lumMod val="25000"/>
                  </a:schemeClr>
                </a:solidFill>
                <a:latin typeface="Abadi" panose="020B0604020104020204" pitchFamily="34" charset="0"/>
              </a:rPr>
              <a:t>case, this mean </a:t>
            </a:r>
            <a:r>
              <a:rPr lang="en-US" sz="1200">
                <a:solidFill>
                  <a:schemeClr val="accent3">
                    <a:lumMod val="25000"/>
                  </a:schemeClr>
                </a:solidFill>
                <a:latin typeface="Abadi" panose="020B0604020104020204" pitchFamily="34" charset="0"/>
              </a:rPr>
              <a:t>the </a:t>
            </a:r>
            <a:r>
              <a:rPr lang="en-US" sz="1200">
                <a:solidFill>
                  <a:schemeClr val="accent3">
                    <a:lumMod val="25000"/>
                  </a:schemeClr>
                </a:solidFill>
                <a:latin typeface="Abadi" panose="020B0604020104020204" pitchFamily="34" charset="0"/>
              </a:rPr>
              <a:t>classifier </a:t>
            </a:r>
            <a:r>
              <a:rPr lang="en-US" sz="1200" smtClean="0">
                <a:solidFill>
                  <a:schemeClr val="accent3">
                    <a:lumMod val="25000"/>
                  </a:schemeClr>
                </a:solidFill>
                <a:latin typeface="Abadi" panose="020B0604020104020204" pitchFamily="34" charset="0"/>
              </a:rPr>
              <a:t>predict correctly 11/12 </a:t>
            </a:r>
            <a:r>
              <a:rPr lang="en-US" sz="1200">
                <a:solidFill>
                  <a:schemeClr val="accent3">
                    <a:lumMod val="25000"/>
                  </a:schemeClr>
                </a:solidFill>
                <a:latin typeface="Abadi" panose="020B0604020104020204" pitchFamily="34" charset="0"/>
              </a:rPr>
              <a:t>cases</a:t>
            </a: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p:txBody>
      </p:sp>
      <p:pic>
        <p:nvPicPr>
          <p:cNvPr id="2" name="Picture 1"/>
          <p:cNvPicPr>
            <a:picLocks noChangeAspect="1"/>
          </p:cNvPicPr>
          <p:nvPr/>
        </p:nvPicPr>
        <p:blipFill>
          <a:blip r:embed="rId3"/>
          <a:stretch>
            <a:fillRect/>
          </a:stretch>
        </p:blipFill>
        <p:spPr>
          <a:xfrm>
            <a:off x="1048959" y="1364907"/>
            <a:ext cx="4066667" cy="3295238"/>
          </a:xfrm>
          <a:prstGeom prst="rect">
            <a:avLst/>
          </a:prstGeom>
        </p:spPr>
      </p:pic>
      <p:pic>
        <p:nvPicPr>
          <p:cNvPr id="3" name="Picture 2"/>
          <p:cNvPicPr>
            <a:picLocks noChangeAspect="1"/>
          </p:cNvPicPr>
          <p:nvPr/>
        </p:nvPicPr>
        <p:blipFill>
          <a:blip r:embed="rId4"/>
          <a:stretch>
            <a:fillRect/>
          </a:stretch>
        </p:blipFill>
        <p:spPr>
          <a:xfrm>
            <a:off x="5821988" y="1694712"/>
            <a:ext cx="4628571" cy="218095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
        <p:nvSpPr>
          <p:cNvPr id="2" name="Rectangle 1"/>
          <p:cNvSpPr/>
          <p:nvPr/>
        </p:nvSpPr>
        <p:spPr>
          <a:xfrm>
            <a:off x="863317" y="1689036"/>
            <a:ext cx="9754920" cy="2625334"/>
          </a:xfrm>
          <a:prstGeom prst="rect">
            <a:avLst/>
          </a:prstGeom>
        </p:spPr>
        <p:txBody>
          <a:bodyPr wrap="square">
            <a:spAutoFit/>
          </a:bodyPr>
          <a:lstStyle/>
          <a:p>
            <a:pPr>
              <a:lnSpc>
                <a:spcPct val="120000"/>
              </a:lnSpc>
              <a:spcBef>
                <a:spcPts val="1400"/>
              </a:spcBef>
            </a:pPr>
            <a:r>
              <a:rPr lang="en-US" sz="1200">
                <a:solidFill>
                  <a:schemeClr val="accent3">
                    <a:lumMod val="25000"/>
                  </a:schemeClr>
                </a:solidFill>
                <a:latin typeface="Abadi" panose="020B0604020104020204"/>
                <a:cs typeface="Arial" panose="020B0604020202020204" pitchFamily="34" charset="0"/>
              </a:rPr>
              <a:t>SpaceX advertises Falcon 9 rocket launches on its website with a cost of 62 million dollars; other providers cost upwards of 165 million dollars each, much of the savings is because SpaceX can reuse the first stage</a:t>
            </a:r>
            <a:r>
              <a:rPr lang="en-US" sz="1200">
                <a:solidFill>
                  <a:schemeClr val="accent3">
                    <a:lumMod val="25000"/>
                  </a:schemeClr>
                </a:solidFill>
                <a:latin typeface="Abadi" panose="020B0604020104020204"/>
                <a:cs typeface="Arial" panose="020B0604020202020204" pitchFamily="34" charset="0"/>
              </a:rPr>
              <a:t>. </a:t>
            </a:r>
            <a:r>
              <a:rPr lang="en-US" sz="1200">
                <a:solidFill>
                  <a:schemeClr val="accent3">
                    <a:lumMod val="25000"/>
                  </a:schemeClr>
                </a:solidFill>
                <a:latin typeface="Abadi" panose="020B0604020104020204"/>
                <a:cs typeface="Arial" panose="020B0604020202020204" pitchFamily="34" charset="0"/>
              </a:rPr>
              <a:t>Through the processing such as </a:t>
            </a:r>
            <a:r>
              <a:rPr lang="en-US" sz="1200">
                <a:solidFill>
                  <a:schemeClr val="accent3">
                    <a:lumMod val="25000"/>
                  </a:schemeClr>
                </a:solidFill>
                <a:latin typeface="Abadi" panose="020B0604020104020204"/>
                <a:cs typeface="Arial" panose="020B0604020202020204" pitchFamily="34" charset="0"/>
              </a:rPr>
              <a:t>Data </a:t>
            </a:r>
            <a:r>
              <a:rPr lang="en-US" sz="1200">
                <a:solidFill>
                  <a:schemeClr val="accent3">
                    <a:lumMod val="25000"/>
                  </a:schemeClr>
                </a:solidFill>
                <a:latin typeface="Abadi" panose="020B0604020104020204"/>
                <a:cs typeface="Arial" panose="020B0604020202020204" pitchFamily="34" charset="0"/>
              </a:rPr>
              <a:t>collection, data</a:t>
            </a:r>
            <a:r>
              <a:rPr lang="en-US" sz="1200">
                <a:solidFill>
                  <a:schemeClr val="accent3">
                    <a:lumMod val="25000"/>
                  </a:schemeClr>
                </a:solidFill>
                <a:latin typeface="Abadi" panose="020B0604020104020204"/>
                <a:cs typeface="Arial" panose="020B0604020202020204" pitchFamily="34" charset="0"/>
              </a:rPr>
              <a:t> </a:t>
            </a:r>
            <a:r>
              <a:rPr lang="en-US" sz="1200">
                <a:solidFill>
                  <a:schemeClr val="accent3">
                    <a:lumMod val="25000"/>
                  </a:schemeClr>
                </a:solidFill>
                <a:latin typeface="Abadi" panose="020B0604020104020204"/>
                <a:cs typeface="Arial" panose="020B0604020202020204" pitchFamily="34" charset="0"/>
              </a:rPr>
              <a:t>wrangling, exploratory data analysis (EDA) using visualization and</a:t>
            </a:r>
            <a:r>
              <a:rPr lang="en-US" sz="1200">
                <a:solidFill>
                  <a:schemeClr val="accent3">
                    <a:lumMod val="25000"/>
                  </a:schemeClr>
                </a:solidFill>
                <a:latin typeface="Abadi" panose="020B0604020104020204"/>
                <a:cs typeface="Arial" panose="020B0604020202020204" pitchFamily="34" charset="0"/>
              </a:rPr>
              <a:t> </a:t>
            </a:r>
            <a:r>
              <a:rPr lang="en-US" sz="1200">
                <a:solidFill>
                  <a:schemeClr val="accent3">
                    <a:lumMod val="25000"/>
                  </a:schemeClr>
                </a:solidFill>
                <a:latin typeface="Abadi" panose="020B0604020104020204"/>
                <a:cs typeface="Arial" panose="020B0604020202020204" pitchFamily="34" charset="0"/>
              </a:rPr>
              <a:t>SQL</a:t>
            </a:r>
            <a:r>
              <a:rPr lang="en-US" sz="1200">
                <a:solidFill>
                  <a:schemeClr val="accent3">
                    <a:lumMod val="25000"/>
                  </a:schemeClr>
                </a:solidFill>
                <a:latin typeface="Abadi" panose="020B0604020104020204"/>
                <a:cs typeface="Arial" panose="020B0604020202020204" pitchFamily="34" charset="0"/>
              </a:rPr>
              <a:t>, </a:t>
            </a:r>
            <a:r>
              <a:rPr lang="en-US" sz="1200">
                <a:solidFill>
                  <a:schemeClr val="accent3">
                    <a:lumMod val="25000"/>
                  </a:schemeClr>
                </a:solidFill>
                <a:latin typeface="Abadi" panose="020B0604020104020204"/>
                <a:cs typeface="Arial" panose="020B0604020202020204" pitchFamily="34" charset="0"/>
              </a:rPr>
              <a:t>interactive visual analytics</a:t>
            </a:r>
            <a:r>
              <a:rPr lang="en-US" sz="1200">
                <a:solidFill>
                  <a:schemeClr val="accent3">
                    <a:lumMod val="25000"/>
                  </a:schemeClr>
                </a:solidFill>
                <a:latin typeface="Abadi" panose="020B0604020104020204"/>
                <a:cs typeface="Arial" panose="020B0604020202020204" pitchFamily="34" charset="0"/>
              </a:rPr>
              <a:t>, </a:t>
            </a:r>
            <a:r>
              <a:rPr lang="en-US" sz="1200" smtClean="0">
                <a:solidFill>
                  <a:schemeClr val="accent3">
                    <a:lumMod val="25000"/>
                  </a:schemeClr>
                </a:solidFill>
                <a:latin typeface="Abadi" panose="020B0604020104020204"/>
                <a:cs typeface="Arial" panose="020B0604020202020204" pitchFamily="34" charset="0"/>
              </a:rPr>
              <a:t>and </a:t>
            </a:r>
            <a:r>
              <a:rPr lang="en-US" sz="1200">
                <a:solidFill>
                  <a:schemeClr val="accent3">
                    <a:lumMod val="25000"/>
                  </a:schemeClr>
                </a:solidFill>
                <a:latin typeface="Abadi" panose="020B0604020104020204"/>
                <a:cs typeface="Arial" panose="020B0604020202020204" pitchFamily="34" charset="0"/>
              </a:rPr>
              <a:t>predict if the Falcon 9 first stage will land successfully or not</a:t>
            </a:r>
            <a:r>
              <a:rPr lang="en-US" sz="1200" smtClean="0">
                <a:solidFill>
                  <a:schemeClr val="accent3">
                    <a:lumMod val="25000"/>
                  </a:schemeClr>
                </a:solidFill>
                <a:latin typeface="Abadi" panose="020B0604020104020204"/>
                <a:cs typeface="Arial" panose="020B0604020202020204" pitchFamily="34" charset="0"/>
              </a:rPr>
              <a:t> </a:t>
            </a:r>
            <a:r>
              <a:rPr lang="en-US" sz="1200">
                <a:solidFill>
                  <a:schemeClr val="accent3">
                    <a:lumMod val="25000"/>
                  </a:schemeClr>
                </a:solidFill>
                <a:latin typeface="Abadi" panose="020B0604020104020204"/>
                <a:cs typeface="Arial" panose="020B0604020202020204" pitchFamily="34" charset="0"/>
              </a:rPr>
              <a:t>using </a:t>
            </a:r>
            <a:r>
              <a:rPr lang="en-US" sz="1200">
                <a:solidFill>
                  <a:schemeClr val="accent3">
                    <a:lumMod val="25000"/>
                  </a:schemeClr>
                </a:solidFill>
                <a:latin typeface="Abadi" panose="020B0604020104020204"/>
                <a:cs typeface="Arial" panose="020B0604020202020204" pitchFamily="34" charset="0"/>
              </a:rPr>
              <a:t>classification </a:t>
            </a:r>
            <a:r>
              <a:rPr lang="en-US" sz="1200" smtClean="0">
                <a:solidFill>
                  <a:schemeClr val="accent3">
                    <a:lumMod val="25000"/>
                  </a:schemeClr>
                </a:solidFill>
                <a:latin typeface="Abadi" panose="020B0604020104020204"/>
                <a:cs typeface="Arial" panose="020B0604020202020204" pitchFamily="34" charset="0"/>
              </a:rPr>
              <a:t>models like KNN, Decision tree, SVM, Logistic regression,...</a:t>
            </a:r>
          </a:p>
          <a:p>
            <a:pPr>
              <a:lnSpc>
                <a:spcPct val="120000"/>
              </a:lnSpc>
              <a:spcBef>
                <a:spcPts val="1400"/>
              </a:spcBef>
            </a:pPr>
            <a:r>
              <a:rPr lang="en-US" sz="1200" smtClean="0">
                <a:solidFill>
                  <a:schemeClr val="accent3">
                    <a:lumMod val="25000"/>
                  </a:schemeClr>
                </a:solidFill>
                <a:latin typeface="Abadi" panose="020B0604020104020204"/>
                <a:cs typeface="Arial" panose="020B0604020202020204" pitchFamily="34" charset="0"/>
              </a:rPr>
              <a:t>Throughout the EDA process, I found out that there are various features that are correlated with the Landing successfully such as : the Orbit type, the Payload mass, The flight number, Launch site, etc. </a:t>
            </a:r>
            <a:endParaRPr lang="en-US" sz="1200">
              <a:solidFill>
                <a:schemeClr val="accent3">
                  <a:lumMod val="25000"/>
                </a:schemeClr>
              </a:solidFill>
              <a:latin typeface="Abadi" panose="020B0604020104020204"/>
              <a:cs typeface="Arial" panose="020B0604020202020204" pitchFamily="34" charset="0"/>
            </a:endParaRPr>
          </a:p>
          <a:p>
            <a:pPr>
              <a:lnSpc>
                <a:spcPct val="120000"/>
              </a:lnSpc>
              <a:spcBef>
                <a:spcPts val="1400"/>
              </a:spcBef>
            </a:pPr>
            <a:r>
              <a:rPr lang="en-US" sz="1200" smtClean="0">
                <a:solidFill>
                  <a:schemeClr val="accent3">
                    <a:lumMod val="25000"/>
                  </a:schemeClr>
                </a:solidFill>
                <a:latin typeface="Abadi" panose="020B0604020104020204"/>
                <a:cs typeface="Arial" panose="020B0604020202020204" pitchFamily="34" charset="0"/>
              </a:rPr>
              <a:t>And I do a lot of ML models and evaluated these models to find the best-performing model. As the result, </a:t>
            </a:r>
            <a:r>
              <a:rPr lang="en-US" sz="1200">
                <a:solidFill>
                  <a:schemeClr val="accent3">
                    <a:lumMod val="25000"/>
                  </a:schemeClr>
                </a:solidFill>
                <a:latin typeface="Abadi" panose="020B0604020104020204"/>
                <a:cs typeface="Arial" panose="020B0604020202020204" pitchFamily="34" charset="0"/>
              </a:rPr>
              <a:t>I </a:t>
            </a:r>
            <a:r>
              <a:rPr lang="en-US" sz="1200" smtClean="0">
                <a:solidFill>
                  <a:schemeClr val="accent3">
                    <a:lumMod val="25000"/>
                  </a:schemeClr>
                </a:solidFill>
                <a:latin typeface="Abadi" panose="020B0604020104020204"/>
                <a:cs typeface="Arial" panose="020B0604020202020204" pitchFamily="34" charset="0"/>
              </a:rPr>
              <a:t>discovered </a:t>
            </a:r>
            <a:r>
              <a:rPr lang="en-US" sz="1200">
                <a:solidFill>
                  <a:schemeClr val="accent3">
                    <a:lumMod val="25000"/>
                  </a:schemeClr>
                </a:solidFill>
                <a:latin typeface="Abadi" panose="020B0604020104020204"/>
                <a:cs typeface="Arial" panose="020B0604020202020204" pitchFamily="34" charset="0"/>
              </a:rPr>
              <a:t>that the Decision tree </a:t>
            </a:r>
            <a:r>
              <a:rPr lang="en-US" sz="1200">
                <a:solidFill>
                  <a:schemeClr val="accent3">
                    <a:lumMod val="25000"/>
                  </a:schemeClr>
                </a:solidFill>
                <a:latin typeface="Abadi" panose="020B0604020104020204"/>
                <a:cs typeface="Arial" panose="020B0604020202020204" pitchFamily="34" charset="0"/>
              </a:rPr>
              <a:t>model </a:t>
            </a:r>
            <a:r>
              <a:rPr lang="en-US" sz="1200" smtClean="0">
                <a:solidFill>
                  <a:schemeClr val="accent3">
                    <a:lumMod val="25000"/>
                  </a:schemeClr>
                </a:solidFill>
                <a:latin typeface="Abadi" panose="020B0604020104020204"/>
                <a:cs typeface="Arial" panose="020B0604020202020204" pitchFamily="34" charset="0"/>
              </a:rPr>
              <a:t>fit with the dataset I was collected and give 89,11% accuracy.</a:t>
            </a:r>
            <a:endParaRPr lang="en-US" sz="1200">
              <a:solidFill>
                <a:schemeClr val="accent3">
                  <a:lumMod val="25000"/>
                </a:schemeClr>
              </a:solidFill>
              <a:latin typeface="Abadi" panose="020B0604020104020204"/>
              <a:cs typeface="Arial" panose="020B0604020202020204" pitchFamily="34" charset="0"/>
            </a:endParaRPr>
          </a:p>
          <a:p>
            <a:pPr>
              <a:lnSpc>
                <a:spcPct val="120000"/>
              </a:lnSpc>
              <a:spcBef>
                <a:spcPts val="1400"/>
              </a:spcBef>
            </a:pPr>
            <a:endParaRPr lang="en-US" sz="1200">
              <a:solidFill>
                <a:schemeClr val="accent3">
                  <a:lumMod val="25000"/>
                </a:schemeClr>
              </a:solidFill>
              <a:latin typeface="Abadi" panose="020B0604020104020204"/>
              <a:cs typeface="Arial" panose="020B0604020202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Capstone github repository: </a:t>
            </a:r>
            <a:r>
              <a:rPr lang="en-US" sz="2200">
                <a:solidFill>
                  <a:schemeClr val="accent3">
                    <a:lumMod val="25000"/>
                  </a:schemeClr>
                </a:solidFill>
                <a:latin typeface="Abadi" panose="020B0604020104020204" pitchFamily="34" charset="0"/>
                <a:hlinkClick r:id="rId4"/>
              </a:rPr>
              <a:t>https</a:t>
            </a:r>
            <a:r>
              <a:rPr lang="en-US" sz="2200">
                <a:solidFill>
                  <a:schemeClr val="accent3">
                    <a:lumMod val="25000"/>
                  </a:schemeClr>
                </a:solidFill>
                <a:latin typeface="Abadi" panose="020B0604020104020204" pitchFamily="34" charset="0"/>
                <a:hlinkClick r:id="rId4"/>
              </a:rPr>
              <a:t>://</a:t>
            </a:r>
            <a:r>
              <a:rPr lang="en-US" sz="2200" smtClean="0">
                <a:solidFill>
                  <a:schemeClr val="accent3">
                    <a:lumMod val="25000"/>
                  </a:schemeClr>
                </a:solidFill>
                <a:latin typeface="Abadi" panose="020B0604020104020204" pitchFamily="34" charset="0"/>
                <a:hlinkClick r:id="rId4"/>
              </a:rPr>
              <a:t>github.com/bnbbdz/Data_sience_ibm_course_capstone.git</a:t>
            </a:r>
            <a:endParaRPr lang="en-US" sz="220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8222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a:solidFill>
                  <a:srgbClr val="0B49CB"/>
                </a:solidFill>
                <a:latin typeface="Abadi"/>
              </a:rPr>
              <a:t>Executive Summary</a:t>
            </a:r>
          </a:p>
          <a:p>
            <a:pPr>
              <a:lnSpc>
                <a:spcPct val="120000"/>
              </a:lnSpc>
              <a:spcBef>
                <a:spcPts val="1400"/>
              </a:spcBef>
            </a:pPr>
            <a:r>
              <a:rPr lang="en-US" sz="8800">
                <a:solidFill>
                  <a:schemeClr val="accent3">
                    <a:lumMod val="25000"/>
                  </a:schemeClr>
                </a:solidFill>
                <a:latin typeface="Abadi"/>
              </a:rPr>
              <a:t>Data collection methodology:</a:t>
            </a:r>
          </a:p>
          <a:p>
            <a:pPr lvl="1">
              <a:lnSpc>
                <a:spcPct val="120000"/>
              </a:lnSpc>
              <a:spcBef>
                <a:spcPts val="1400"/>
              </a:spcBef>
            </a:pPr>
            <a:r>
              <a:rPr lang="en-US" sz="7600">
                <a:solidFill>
                  <a:schemeClr val="bg2">
                    <a:lumMod val="50000"/>
                  </a:schemeClr>
                </a:solidFill>
                <a:latin typeface="Abadi"/>
              </a:rPr>
              <a:t>Using </a:t>
            </a:r>
            <a:r>
              <a:rPr lang="en-US" sz="7600" smtClean="0">
                <a:solidFill>
                  <a:schemeClr val="bg2">
                    <a:lumMod val="50000"/>
                  </a:schemeClr>
                </a:solidFill>
                <a:latin typeface="Abadi"/>
              </a:rPr>
              <a:t>requests library to get information about Falcon 9 Rocket from SpaceX API</a:t>
            </a:r>
          </a:p>
          <a:p>
            <a:pPr lvl="1">
              <a:lnSpc>
                <a:spcPct val="120000"/>
              </a:lnSpc>
              <a:spcBef>
                <a:spcPts val="1400"/>
              </a:spcBef>
            </a:pPr>
            <a:r>
              <a:rPr lang="en-US" sz="7600">
                <a:solidFill>
                  <a:schemeClr val="bg2">
                    <a:lumMod val="50000"/>
                  </a:schemeClr>
                </a:solidFill>
                <a:latin typeface="Abadi"/>
              </a:rPr>
              <a:t>Using BeautifulSoup to crawl information about Falcon 9 Launces from wikipedia.org</a:t>
            </a:r>
          </a:p>
          <a:p>
            <a:pPr>
              <a:lnSpc>
                <a:spcPct val="120000"/>
              </a:lnSpc>
              <a:spcBef>
                <a:spcPts val="1400"/>
              </a:spcBef>
            </a:pPr>
            <a:r>
              <a:rPr lang="en-US" sz="8800">
                <a:solidFill>
                  <a:schemeClr val="accent3">
                    <a:lumMod val="25000"/>
                  </a:schemeClr>
                </a:solidFill>
                <a:latin typeface="Abadi"/>
              </a:rPr>
              <a:t>Perform data wrangling</a:t>
            </a:r>
          </a:p>
          <a:p>
            <a:pPr lvl="1">
              <a:lnSpc>
                <a:spcPct val="120000"/>
              </a:lnSpc>
              <a:spcBef>
                <a:spcPts val="1400"/>
              </a:spcBef>
            </a:pPr>
            <a:r>
              <a:rPr lang="en-US" sz="7600" smtClean="0">
                <a:solidFill>
                  <a:schemeClr val="bg2">
                    <a:lumMod val="50000"/>
                  </a:schemeClr>
                </a:solidFill>
                <a:latin typeface="Abadi"/>
              </a:rPr>
              <a:t>Process the “outcome” to lable the Outcome column</a:t>
            </a:r>
            <a:endParaRPr lang="en-US" sz="7600">
              <a:solidFill>
                <a:schemeClr val="bg2">
                  <a:lumMod val="50000"/>
                </a:schemeClr>
              </a:solidFill>
              <a:latin typeface="Abadi"/>
            </a:endParaRPr>
          </a:p>
          <a:p>
            <a:pPr>
              <a:lnSpc>
                <a:spcPct val="120000"/>
              </a:lnSpc>
              <a:spcBef>
                <a:spcPts val="1400"/>
              </a:spcBef>
            </a:pPr>
            <a:r>
              <a:rPr lang="en-US" sz="8800">
                <a:solidFill>
                  <a:schemeClr val="accent3">
                    <a:lumMod val="25000"/>
                  </a:schemeClr>
                </a:solidFill>
                <a:latin typeface="Abadi"/>
              </a:rPr>
              <a:t>Perform exploratory data analysis (EDA) using visualization and SQL</a:t>
            </a:r>
          </a:p>
          <a:p>
            <a:pPr>
              <a:lnSpc>
                <a:spcPct val="120000"/>
              </a:lnSpc>
              <a:spcBef>
                <a:spcPts val="1400"/>
              </a:spcBef>
            </a:pPr>
            <a:r>
              <a:rPr lang="en-US" sz="8800">
                <a:solidFill>
                  <a:schemeClr val="accent3">
                    <a:lumMod val="25000"/>
                  </a:schemeClr>
                </a:solidFill>
                <a:latin typeface="Abadi"/>
              </a:rPr>
              <a:t>Perform interactive visual analytics using Folium and </a:t>
            </a:r>
            <a:r>
              <a:rPr lang="en-US" sz="8800" err="1">
                <a:solidFill>
                  <a:schemeClr val="accent3">
                    <a:lumMod val="25000"/>
                  </a:schemeClr>
                </a:solidFill>
                <a:latin typeface="Abadi"/>
              </a:rPr>
              <a:t>Plotly</a:t>
            </a:r>
            <a:r>
              <a:rPr lang="en-US" sz="8800">
                <a:solidFill>
                  <a:schemeClr val="accent3">
                    <a:lumMod val="25000"/>
                  </a:schemeClr>
                </a:solidFill>
                <a:latin typeface="Abadi"/>
              </a:rPr>
              <a:t> Dash</a:t>
            </a:r>
          </a:p>
          <a:p>
            <a:pPr>
              <a:lnSpc>
                <a:spcPct val="120000"/>
              </a:lnSpc>
              <a:spcBef>
                <a:spcPts val="1400"/>
              </a:spcBef>
            </a:pPr>
            <a:r>
              <a:rPr lang="en-US" sz="8800">
                <a:solidFill>
                  <a:schemeClr val="accent3">
                    <a:lumMod val="25000"/>
                  </a:schemeClr>
                </a:solidFill>
                <a:latin typeface="Abadi"/>
              </a:rPr>
              <a:t>Perform predictive analysis using classification models</a:t>
            </a:r>
          </a:p>
          <a:p>
            <a:pPr lvl="1">
              <a:lnSpc>
                <a:spcPct val="120000"/>
              </a:lnSpc>
              <a:spcBef>
                <a:spcPts val="1400"/>
              </a:spcBef>
            </a:pPr>
            <a:r>
              <a:rPr lang="en-US" sz="7600">
                <a:solidFill>
                  <a:schemeClr val="bg2">
                    <a:lumMod val="50000"/>
                  </a:schemeClr>
                </a:solidFill>
                <a:latin typeface="Abadi"/>
              </a:rPr>
              <a:t>Standardize the data and split to trainset-testset then using </a:t>
            </a:r>
            <a:r>
              <a:rPr lang="en-US" sz="7600" smtClean="0">
                <a:solidFill>
                  <a:schemeClr val="bg2">
                    <a:lumMod val="50000"/>
                  </a:schemeClr>
                </a:solidFill>
                <a:latin typeface="Abadi"/>
              </a:rPr>
              <a:t>GridSearchCV to tunning model</a:t>
            </a:r>
            <a:endParaRPr lang="en-US" sz="760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graphicFrame>
        <p:nvGraphicFramePr>
          <p:cNvPr id="7" name="Content Placeholder 4"/>
          <p:cNvGraphicFramePr>
            <a:graphicFrameLocks/>
          </p:cNvGraphicFramePr>
          <p:nvPr>
            <p:extLst>
              <p:ext uri="{D42A27DB-BD31-4B8C-83A1-F6EECF244321}">
                <p14:modId xmlns:p14="http://schemas.microsoft.com/office/powerpoint/2010/main" val="40322012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7664" y="1336227"/>
            <a:ext cx="9806475" cy="1780197"/>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graphicFrame>
        <p:nvGraphicFramePr>
          <p:cNvPr id="7" name="Content Placeholder 4"/>
          <p:cNvGraphicFramePr>
            <a:graphicFrameLocks/>
          </p:cNvGraphicFramePr>
          <p:nvPr>
            <p:extLst>
              <p:ext uri="{D42A27DB-BD31-4B8C-83A1-F6EECF244321}">
                <p14:modId xmlns:p14="http://schemas.microsoft.com/office/powerpoint/2010/main" val="3219995213"/>
              </p:ext>
            </p:extLst>
          </p:nvPr>
        </p:nvGraphicFramePr>
        <p:xfrm>
          <a:off x="1647350" y="1446245"/>
          <a:ext cx="6031744" cy="1511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8341567" y="1509526"/>
            <a:ext cx="2455246" cy="1384995"/>
          </a:xfrm>
          <a:prstGeom prst="rect">
            <a:avLst/>
          </a:prstGeom>
        </p:spPr>
        <p:txBody>
          <a:bodyPr wrap="square">
            <a:spAutoFit/>
          </a:bodyPr>
          <a:lstStyle/>
          <a:p>
            <a:pPr>
              <a:lnSpc>
                <a:spcPct val="100000"/>
              </a:lnSpc>
              <a:spcBef>
                <a:spcPts val="1400"/>
              </a:spcBef>
            </a:pPr>
            <a:r>
              <a:rPr lang="en-US" sz="1400">
                <a:solidFill>
                  <a:schemeClr val="accent3">
                    <a:lumMod val="25000"/>
                  </a:schemeClr>
                </a:solidFill>
                <a:latin typeface="Abadi" panose="020B0604020104020204" pitchFamily="34" charset="0"/>
              </a:rPr>
              <a:t>GitHub </a:t>
            </a:r>
            <a:r>
              <a:rPr lang="en-US" sz="1400" smtClean="0">
                <a:solidFill>
                  <a:schemeClr val="accent3">
                    <a:lumMod val="25000"/>
                  </a:schemeClr>
                </a:solidFill>
                <a:latin typeface="Abadi" panose="020B0604020104020204" pitchFamily="34" charset="0"/>
              </a:rPr>
              <a:t>URL: </a:t>
            </a:r>
            <a:r>
              <a:rPr lang="en-US" sz="1400" smtClean="0">
                <a:solidFill>
                  <a:srgbClr val="1C7DDB"/>
                </a:solidFill>
                <a:latin typeface="Abadi" panose="020B0604020104020204" pitchFamily="34" charset="0"/>
              </a:rPr>
              <a:t>https</a:t>
            </a:r>
            <a:r>
              <a:rPr lang="en-US" sz="1400">
                <a:solidFill>
                  <a:srgbClr val="1C7DDB"/>
                </a:solidFill>
                <a:latin typeface="Abadi" panose="020B0604020104020204" pitchFamily="34" charset="0"/>
              </a:rPr>
              <a:t>://</a:t>
            </a:r>
            <a:r>
              <a:rPr lang="en-US" sz="1400" smtClean="0">
                <a:solidFill>
                  <a:srgbClr val="1C7DDB"/>
                </a:solidFill>
                <a:latin typeface="Abadi" panose="020B0604020104020204" pitchFamily="34" charset="0"/>
              </a:rPr>
              <a:t>github.com/bnbbdz/Data_sience_ibm_course_capstone/blob/master/02_Notebook/jupyter-labs-spacex-data-collection-api.ipynb</a:t>
            </a:r>
            <a:endParaRPr lang="en-US" sz="1400"/>
          </a:p>
        </p:txBody>
      </p:sp>
      <p:pic>
        <p:nvPicPr>
          <p:cNvPr id="11" name="Picture 10"/>
          <p:cNvPicPr>
            <a:picLocks noChangeAspect="1"/>
          </p:cNvPicPr>
          <p:nvPr/>
        </p:nvPicPr>
        <p:blipFill>
          <a:blip r:embed="rId8"/>
          <a:stretch>
            <a:fillRect/>
          </a:stretch>
        </p:blipFill>
        <p:spPr>
          <a:xfrm>
            <a:off x="886408" y="3180348"/>
            <a:ext cx="10478278" cy="340000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922411" y="1430632"/>
            <a:ext cx="10363200" cy="1751107"/>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p:txBody>
      </p:sp>
      <p:graphicFrame>
        <p:nvGraphicFramePr>
          <p:cNvPr id="8" name="Diagram 7"/>
          <p:cNvGraphicFramePr/>
          <p:nvPr>
            <p:extLst>
              <p:ext uri="{D42A27DB-BD31-4B8C-83A1-F6EECF244321}">
                <p14:modId xmlns:p14="http://schemas.microsoft.com/office/powerpoint/2010/main" val="3900050587"/>
              </p:ext>
            </p:extLst>
          </p:nvPr>
        </p:nvGraphicFramePr>
        <p:xfrm>
          <a:off x="1605102" y="1430631"/>
          <a:ext cx="6391234" cy="1573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a:off x="959328" y="3465578"/>
            <a:ext cx="10326283" cy="2097599"/>
          </a:xfrm>
          <a:prstGeom prst="rect">
            <a:avLst/>
          </a:prstGeom>
        </p:spPr>
      </p:pic>
      <p:sp>
        <p:nvSpPr>
          <p:cNvPr id="10" name="Rectangle 9"/>
          <p:cNvSpPr/>
          <p:nvPr/>
        </p:nvSpPr>
        <p:spPr>
          <a:xfrm>
            <a:off x="8413350" y="1523938"/>
            <a:ext cx="2455246" cy="1384995"/>
          </a:xfrm>
          <a:prstGeom prst="rect">
            <a:avLst/>
          </a:prstGeom>
        </p:spPr>
        <p:txBody>
          <a:bodyPr wrap="square">
            <a:spAutoFit/>
          </a:bodyPr>
          <a:lstStyle/>
          <a:p>
            <a:pPr>
              <a:lnSpc>
                <a:spcPct val="100000"/>
              </a:lnSpc>
              <a:spcBef>
                <a:spcPts val="1400"/>
              </a:spcBef>
            </a:pPr>
            <a:r>
              <a:rPr lang="en-US" sz="1400">
                <a:solidFill>
                  <a:schemeClr val="accent3">
                    <a:lumMod val="25000"/>
                  </a:schemeClr>
                </a:solidFill>
                <a:latin typeface="Abadi" panose="020B0604020104020204" pitchFamily="34" charset="0"/>
              </a:rPr>
              <a:t>GitHub URL </a:t>
            </a:r>
            <a:r>
              <a:rPr lang="en-US" sz="1400" smtClean="0">
                <a:solidFill>
                  <a:schemeClr val="accent3">
                    <a:lumMod val="25000"/>
                  </a:schemeClr>
                </a:solidFill>
                <a:latin typeface="Abadi" panose="020B0604020104020204" pitchFamily="34" charset="0"/>
              </a:rPr>
              <a:t>: </a:t>
            </a:r>
            <a:r>
              <a:rPr lang="en-US" sz="1400" smtClean="0">
                <a:solidFill>
                  <a:srgbClr val="1C7DDB"/>
                </a:solidFill>
                <a:latin typeface="Abadi" panose="020B0604020104020204" pitchFamily="34" charset="0"/>
              </a:rPr>
              <a:t>https</a:t>
            </a:r>
            <a:r>
              <a:rPr lang="en-US" sz="1400">
                <a:solidFill>
                  <a:srgbClr val="1C7DDB"/>
                </a:solidFill>
                <a:latin typeface="Abadi" panose="020B0604020104020204" pitchFamily="34" charset="0"/>
              </a:rPr>
              <a:t>://</a:t>
            </a:r>
            <a:r>
              <a:rPr lang="en-US" sz="1400" smtClean="0">
                <a:solidFill>
                  <a:srgbClr val="1C7DDB"/>
                </a:solidFill>
                <a:latin typeface="Abadi" panose="020B0604020104020204" pitchFamily="34" charset="0"/>
              </a:rPr>
              <a:t>github.com/bnbbdz/Data_sience_ibm_course_capstone/blob/master/02_Notebook/jupyter-labs-webscraping.ipynb</a:t>
            </a:r>
            <a:endParaRPr lang="en-US" sz="140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www.w3.org/XML/1998/namespace"/>
    <ds:schemaRef ds:uri="http://schemas.microsoft.com/office/2006/documentManagement/types"/>
    <ds:schemaRef ds:uri="f80a141d-92ca-4d3d-9308-f7e7b1d44ce8"/>
    <ds:schemaRef ds:uri="http://schemas.microsoft.com/office/2006/metadata/properties"/>
    <ds:schemaRef ds:uri="http://purl.org/dc/terms/"/>
    <ds:schemaRef ds:uri="http://purl.org/dc/dcmitype/"/>
    <ds:schemaRef ds:uri="http://schemas.microsoft.com/office/infopath/2007/PartnerControls"/>
    <ds:schemaRef ds:uri="155be751-a274-42e8-93fb-f39d3b9bccc8"/>
    <ds:schemaRef ds:uri="http://purl.org/dc/elements/1.1/"/>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640</TotalTime>
  <Words>2140</Words>
  <Application>Microsoft Office PowerPoint</Application>
  <PresentationFormat>Widescreen</PresentationFormat>
  <Paragraphs>246</Paragraphs>
  <Slides>52</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Nguyễn Mạnh Cường</cp:lastModifiedBy>
  <cp:revision>290</cp:revision>
  <dcterms:created xsi:type="dcterms:W3CDTF">2021-04-29T18:58:34Z</dcterms:created>
  <dcterms:modified xsi:type="dcterms:W3CDTF">2021-09-12T14:05:42Z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